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6.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7.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8.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9.xml" ContentType="application/vnd.openxmlformats-officedocument.theme+xml"/>
  <Override PartName="/ppt/slideLayouts/slideLayout19.xml" ContentType="application/vnd.openxmlformats-officedocument.presentationml.slideLayout+xml"/>
  <Override PartName="/ppt/theme/theme10.xml" ContentType="application/vnd.openxmlformats-officedocument.theme+xml"/>
  <Override PartName="/ppt/slideLayouts/slideLayout20.xml" ContentType="application/vnd.openxmlformats-officedocument.presentationml.slideLayout+xml"/>
  <Override PartName="/ppt/theme/theme11.xml" ContentType="application/vnd.openxmlformats-officedocument.theme+xml"/>
  <Override PartName="/ppt/slideLayouts/slideLayout21.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4"/>
    <p:sldMasterId id="2147483717" r:id="rId5"/>
    <p:sldMasterId id="2147483731" r:id="rId6"/>
    <p:sldMasterId id="2147483735" r:id="rId7"/>
    <p:sldMasterId id="2147483733" r:id="rId8"/>
    <p:sldMasterId id="2147483648" r:id="rId9"/>
    <p:sldMasterId id="2147483721" r:id="rId10"/>
    <p:sldMasterId id="2147483726" r:id="rId11"/>
    <p:sldMasterId id="2147483722" r:id="rId12"/>
    <p:sldMasterId id="2147483713" r:id="rId13"/>
    <p:sldMasterId id="2147483714" r:id="rId14"/>
    <p:sldMasterId id="2147483737" r:id="rId15"/>
  </p:sldMasterIdLst>
  <p:notesMasterIdLst>
    <p:notesMasterId r:id="rId41"/>
  </p:notesMasterIdLst>
  <p:sldIdLst>
    <p:sldId id="310" r:id="rId16"/>
    <p:sldId id="301" r:id="rId17"/>
    <p:sldId id="257" r:id="rId18"/>
    <p:sldId id="302" r:id="rId19"/>
    <p:sldId id="311" r:id="rId20"/>
    <p:sldId id="329" r:id="rId21"/>
    <p:sldId id="330" r:id="rId22"/>
    <p:sldId id="314" r:id="rId23"/>
    <p:sldId id="315" r:id="rId24"/>
    <p:sldId id="305" r:id="rId25"/>
    <p:sldId id="304" r:id="rId26"/>
    <p:sldId id="308" r:id="rId27"/>
    <p:sldId id="306" r:id="rId28"/>
    <p:sldId id="316" r:id="rId29"/>
    <p:sldId id="256" r:id="rId30"/>
    <p:sldId id="307" r:id="rId31"/>
    <p:sldId id="317" r:id="rId32"/>
    <p:sldId id="326" r:id="rId33"/>
    <p:sldId id="320" r:id="rId34"/>
    <p:sldId id="325" r:id="rId35"/>
    <p:sldId id="321" r:id="rId36"/>
    <p:sldId id="322" r:id="rId37"/>
    <p:sldId id="327" r:id="rId38"/>
    <p:sldId id="324" r:id="rId39"/>
    <p:sldId id="328" r:id="rId4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9pPr>
  </p:defaultTextStyle>
  <p:extLst>
    <p:ext uri="{521415D9-36F7-43E2-AB2F-B90AF26B5E84}">
      <p14:sectionLst xmlns:p14="http://schemas.microsoft.com/office/powerpoint/2010/main">
        <p14:section name="Titles" id="{C6918B2E-0D2E-9847-A519-3C156E7A5B3C}">
          <p14:sldIdLst>
            <p14:sldId id="310"/>
            <p14:sldId id="301"/>
            <p14:sldId id="257"/>
            <p14:sldId id="302"/>
            <p14:sldId id="311"/>
            <p14:sldId id="329"/>
            <p14:sldId id="330"/>
            <p14:sldId id="314"/>
            <p14:sldId id="315"/>
            <p14:sldId id="305"/>
            <p14:sldId id="304"/>
            <p14:sldId id="308"/>
            <p14:sldId id="306"/>
            <p14:sldId id="316"/>
            <p14:sldId id="256"/>
            <p14:sldId id="307"/>
            <p14:sldId id="317"/>
            <p14:sldId id="326"/>
            <p14:sldId id="320"/>
            <p14:sldId id="325"/>
            <p14:sldId id="321"/>
            <p14:sldId id="322"/>
            <p14:sldId id="327"/>
            <p14:sldId id="324"/>
            <p14:sldId id="32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A3E7A07-4A4C-6683-EC46-2A999696A7C0}" name="Nicole Mayall" initials="NM" userId="S::NMayall@christian-aid.org::7f916b86-7b62-4773-bbe7-48d1f44df049" providerId="AD"/>
  <p188:author id="{1289939F-19A7-5D26-EB29-5CF7A0D88398}" name="Rebecca Gray" initials="RG" userId="S::rgray@christian-aid.org::af28535f-974c-4805-9724-4ce3b3a48d16" providerId="AD"/>
  <p188:author id="{9D0F43AC-45B1-E816-A0EF-6CB1A6DDDF5D}" name="Sebastian Lander" initials="SL" userId="S::slander@christian-aid.org::a8965e19-9b90-4c12-b8ce-f7428d6a6aa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FF"/>
    <a:srgbClr val="A22952"/>
    <a:srgbClr val="F12A1C"/>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103" autoAdjust="0"/>
  </p:normalViewPr>
  <p:slideViewPr>
    <p:cSldViewPr snapToGrid="0">
      <p:cViewPr varScale="1">
        <p:scale>
          <a:sx n="86" d="100"/>
          <a:sy n="86" d="100"/>
        </p:scale>
        <p:origin x="15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microsoft.com/office/2018/10/relationships/authors" Target="authors.xml"/><Relationship Id="rId20" Type="http://schemas.openxmlformats.org/officeDocument/2006/relationships/slide" Target="slides/slide5.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DA978D41-7074-40A0-8A8E-A985EF741722}"/>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ヒラギノ角ゴ Pro W3" charset="0"/>
                <a:cs typeface="+mn-cs"/>
              </a:defRPr>
            </a:lvl1pPr>
          </a:lstStyle>
          <a:p>
            <a:pPr>
              <a:defRPr/>
            </a:pPr>
            <a:endParaRPr lang="en-GB"/>
          </a:p>
        </p:txBody>
      </p:sp>
      <p:sp>
        <p:nvSpPr>
          <p:cNvPr id="113667" name="Rectangle 3">
            <a:extLst>
              <a:ext uri="{FF2B5EF4-FFF2-40B4-BE49-F238E27FC236}">
                <a16:creationId xmlns:a16="http://schemas.microsoft.com/office/drawing/2014/main" id="{DE5BD2B1-1938-4D49-82F2-06E4AC77EF90}"/>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ヒラギノ角ゴ Pro W3" charset="0"/>
                <a:cs typeface="+mn-cs"/>
              </a:defRPr>
            </a:lvl1pPr>
          </a:lstStyle>
          <a:p>
            <a:pPr>
              <a:defRPr/>
            </a:pPr>
            <a:endParaRPr lang="en-GB"/>
          </a:p>
        </p:txBody>
      </p:sp>
      <p:sp>
        <p:nvSpPr>
          <p:cNvPr id="3076" name="Rectangle 4">
            <a:extLst>
              <a:ext uri="{FF2B5EF4-FFF2-40B4-BE49-F238E27FC236}">
                <a16:creationId xmlns:a16="http://schemas.microsoft.com/office/drawing/2014/main" id="{EFE5E8D2-C487-794D-B51E-A36D4BAAACBD}"/>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9" name="Rectangle 5">
            <a:extLst>
              <a:ext uri="{FF2B5EF4-FFF2-40B4-BE49-F238E27FC236}">
                <a16:creationId xmlns:a16="http://schemas.microsoft.com/office/drawing/2014/main" id="{5AE4196D-6121-4CF8-BB11-7EC03D4826E5}"/>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3670" name="Rectangle 6">
            <a:extLst>
              <a:ext uri="{FF2B5EF4-FFF2-40B4-BE49-F238E27FC236}">
                <a16:creationId xmlns:a16="http://schemas.microsoft.com/office/drawing/2014/main" id="{5739531D-E977-492B-89BC-4A5F23C8569B}"/>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ヒラギノ角ゴ Pro W3" charset="0"/>
                <a:cs typeface="+mn-cs"/>
              </a:defRPr>
            </a:lvl1pPr>
          </a:lstStyle>
          <a:p>
            <a:pPr>
              <a:defRPr/>
            </a:pPr>
            <a:endParaRPr lang="en-GB"/>
          </a:p>
        </p:txBody>
      </p:sp>
      <p:sp>
        <p:nvSpPr>
          <p:cNvPr id="113671" name="Rectangle 7">
            <a:extLst>
              <a:ext uri="{FF2B5EF4-FFF2-40B4-BE49-F238E27FC236}">
                <a16:creationId xmlns:a16="http://schemas.microsoft.com/office/drawing/2014/main" id="{9B85C269-D8CF-43EC-8D7A-09DE5D8AD4B9}"/>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lgn="r" eaLnBrk="1" hangingPunct="1">
              <a:defRPr sz="1200">
                <a:ea typeface="ヒラギノ角ゴ Pro W3" pitchFamily="-84" charset="-128"/>
              </a:defRPr>
            </a:lvl1pPr>
          </a:lstStyle>
          <a:p>
            <a:pPr>
              <a:defRPr/>
            </a:pPr>
            <a:fld id="{8C4377FC-F24F-704B-9E5C-5852303664E3}"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2pPr>
    <a:lvl3pPr marL="9144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uiWZXLsdE9w"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youtube.com/watch?v=PUtll3mNj5U"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There is a link to the song </a:t>
            </a:r>
            <a:r>
              <a:rPr lang="en-US" i="1" dirty="0">
                <a:latin typeface="Calibri"/>
                <a:ea typeface="Calibri"/>
                <a:cs typeface="Calibri"/>
              </a:rPr>
              <a:t>Let Justice Roll Like a River</a:t>
            </a:r>
            <a:r>
              <a:rPr lang="en-US" dirty="0">
                <a:latin typeface="Calibri"/>
                <a:ea typeface="Calibri"/>
                <a:cs typeface="Calibri"/>
              </a:rPr>
              <a:t> in this slide which could be played as people are arriving for the service and drawing </a:t>
            </a:r>
            <a:r>
              <a:rPr lang="en-US">
                <a:latin typeface="Calibri"/>
                <a:ea typeface="Calibri"/>
                <a:cs typeface="Calibri"/>
              </a:rPr>
              <a:t>around </a:t>
            </a:r>
            <a:r>
              <a:rPr lang="en-US" dirty="0">
                <a:latin typeface="Calibri"/>
                <a:ea typeface="Calibri"/>
                <a:cs typeface="Calibri"/>
              </a:rPr>
              <a:t>their hands and cutting them out.</a:t>
            </a:r>
          </a:p>
          <a:p>
            <a:endParaRPr lang="en-US" sz="1200" kern="1200" dirty="0">
              <a:solidFill>
                <a:schemeClr val="tx1"/>
              </a:solidFill>
              <a:latin typeface="Calibri"/>
              <a:ea typeface="Calibri"/>
              <a:cs typeface="Calibri"/>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a:latin typeface="Calibri"/>
                <a:ea typeface="ヒラギノ角ゴ Pro W3"/>
                <a:cs typeface="Calibri"/>
              </a:rPr>
              <a:t>Photo</a:t>
            </a:r>
            <a:r>
              <a:rPr lang="en-US" dirty="0">
                <a:latin typeface="Calibri"/>
                <a:ea typeface="ヒラギノ角ゴ Pro W3"/>
                <a:cs typeface="Calibri"/>
              </a:rPr>
              <a:t>:</a:t>
            </a:r>
          </a:p>
          <a:p>
            <a:pPr>
              <a:spcBef>
                <a:spcPct val="0"/>
              </a:spcBef>
            </a:pPr>
            <a:r>
              <a:rPr lang="en-US" dirty="0">
                <a:latin typeface="Arial"/>
                <a:ea typeface="ヒラギノ角ゴ Pro W3"/>
                <a:cs typeface="Arial"/>
              </a:rPr>
              <a:t>This is Aurelia, from Guatemala</a:t>
            </a:r>
            <a:r>
              <a:rPr lang="en-US">
                <a:latin typeface="Arial"/>
                <a:ea typeface="ヒラギノ角ゴ Pro W3"/>
                <a:cs typeface="Arial"/>
              </a:rPr>
              <a:t>,</a:t>
            </a:r>
            <a:r>
              <a:rPr lang="en-US" dirty="0">
                <a:latin typeface="Arial"/>
                <a:ea typeface="ヒラギノ角ゴ Pro W3"/>
                <a:cs typeface="Arial"/>
              </a:rPr>
              <a:t> who we’ll talk more about as we move through this presentation</a:t>
            </a:r>
            <a:r>
              <a:rPr lang="en-US">
                <a:latin typeface="Arial"/>
                <a:ea typeface="ヒラギノ角ゴ Pro W3"/>
                <a:cs typeface="Arial"/>
              </a:rPr>
              <a:t>,</a:t>
            </a:r>
            <a:r>
              <a:rPr lang="en-US" dirty="0">
                <a:latin typeface="Arial"/>
                <a:ea typeface="ヒラギノ角ゴ Pro W3"/>
                <a:cs typeface="Arial"/>
              </a:rPr>
              <a:t> and learn how she’s been </a:t>
            </a:r>
            <a:r>
              <a:rPr lang="en-GB" sz="1200" kern="1200" dirty="0">
                <a:solidFill>
                  <a:schemeClr val="tx1"/>
                </a:solidFill>
                <a:latin typeface="Calibri"/>
                <a:ea typeface="ヒラギノ角ゴ Pro W3"/>
                <a:cs typeface="Calibri"/>
              </a:rPr>
              <a:t>supported by Christian Aid’s partner, </a:t>
            </a:r>
            <a:r>
              <a:rPr lang="en-GB" sz="1200" kern="1200" dirty="0" err="1">
                <a:solidFill>
                  <a:schemeClr val="tx1"/>
                </a:solidFill>
                <a:latin typeface="Calibri"/>
                <a:ea typeface="ヒラギノ角ゴ Pro W3"/>
                <a:cs typeface="Calibri"/>
              </a:rPr>
              <a:t>Congcoop</a:t>
            </a:r>
            <a:r>
              <a:rPr lang="en-GB" sz="1200" kern="1200" dirty="0">
                <a:solidFill>
                  <a:schemeClr val="tx1"/>
                </a:solidFill>
                <a:latin typeface="Calibri"/>
                <a:ea typeface="ヒラギノ角ゴ Pro W3"/>
                <a:cs typeface="Calibri"/>
              </a:rPr>
              <a:t>.</a:t>
            </a:r>
            <a:endParaRPr lang="en-US" sz="1200" kern="1200" dirty="0">
              <a:solidFill>
                <a:schemeClr val="tx1"/>
              </a:solidFill>
              <a:latin typeface="Calibri"/>
              <a:ea typeface="Calibri"/>
              <a:cs typeface="Calibri"/>
            </a:endParaRPr>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a:pPr>
                <a:defRPr/>
              </a:pPr>
              <a:t>1</a:t>
            </a:fld>
            <a:endParaRPr lang="en-GB" altLang="en-US"/>
          </a:p>
        </p:txBody>
      </p:sp>
    </p:spTree>
    <p:extLst>
      <p:ext uri="{BB962C8B-B14F-4D97-AF65-F5344CB8AC3E}">
        <p14:creationId xmlns:p14="http://schemas.microsoft.com/office/powerpoint/2010/main" val="1476405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ea typeface="ヒラギノ角ゴ Pro W3"/>
                <a:cs typeface="Arial"/>
              </a:rPr>
              <a:t>Like the other women and girls in her community, Aurelia must go twice a day to collect water from a cenote – a natural sinkhole like a cave, with water at the bottom. Her walk takes around an hour each way. Part of it follows a steep, dark and slippery route that journeys in and out of the cenote. </a:t>
            </a:r>
          </a:p>
          <a:p>
            <a:r>
              <a:rPr lang="en-US" dirty="0">
                <a:latin typeface="Arial"/>
                <a:ea typeface="ヒラギノ角ゴ Pro W3"/>
                <a:cs typeface="Arial"/>
              </a:rPr>
              <a:t>In Aurelia’s lifetime, water sources could be found much closer to home, but both heatwaves and industrial plantations have drained them dry. Collecting water takes longer, which means the community has less time for other activities, such as selling produce, which allows them to then buy other things their families need. This pushes families further into the trap of poverty. </a:t>
            </a:r>
          </a:p>
          <a:p>
            <a:endParaRPr lang="en-US" dirty="0">
              <a:latin typeface="Arial"/>
              <a:ea typeface="ヒラギノ角ゴ Pro W3"/>
              <a:cs typeface="Arial"/>
            </a:endParaRPr>
          </a:p>
          <a:p>
            <a:r>
              <a:rPr lang="en-US">
                <a:latin typeface="Arial"/>
                <a:ea typeface="ヒラギノ角ゴ Pro W3"/>
                <a:cs typeface="Arial"/>
              </a:rPr>
              <a:t>Photos</a:t>
            </a:r>
            <a:r>
              <a:rPr lang="en-US" dirty="0">
                <a:latin typeface="Arial"/>
                <a:ea typeface="ヒラギノ角ゴ Pro W3"/>
                <a:cs typeface="Arial"/>
              </a:rPr>
              <a:t>:</a:t>
            </a:r>
            <a:br>
              <a:rPr lang="en-US" dirty="0">
                <a:latin typeface="Arial"/>
                <a:ea typeface="ヒラギノ角ゴ Pro W3"/>
                <a:cs typeface="Arial"/>
              </a:rPr>
            </a:br>
            <a:r>
              <a:rPr lang="en-US" dirty="0">
                <a:latin typeface="Arial"/>
                <a:ea typeface="ヒラギノ角ゴ Pro W3"/>
                <a:cs typeface="Arial"/>
              </a:rPr>
              <a:t>Left image: Aurelia collecting water from the cenote.</a:t>
            </a:r>
            <a:endParaRPr lang="en-US" dirty="0">
              <a:cs typeface="Arial"/>
            </a:endParaRPr>
          </a:p>
          <a:p>
            <a:pPr marL="0" indent="0">
              <a:buFont typeface="Arial" panose="020B0604020202020204" pitchFamily="34" charset="0"/>
              <a:buNone/>
            </a:pPr>
            <a:r>
              <a:rPr lang="en-US" dirty="0">
                <a:latin typeface="Arial"/>
                <a:ea typeface="ヒラギノ角ゴ Pro W3"/>
                <a:cs typeface="Arial"/>
              </a:rPr>
              <a:t>Right image: Aurelia on her way to collect water from the cenote.</a:t>
            </a:r>
            <a:endParaRPr lang="en-US" dirty="0">
              <a:cs typeface="Arial"/>
            </a:endParaRPr>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a:pPr>
                <a:defRPr/>
              </a:pPr>
              <a:t>11</a:t>
            </a:fld>
            <a:endParaRPr lang="en-GB" altLang="en-US"/>
          </a:p>
        </p:txBody>
      </p:sp>
    </p:spTree>
    <p:extLst>
      <p:ext uri="{BB962C8B-B14F-4D97-AF65-F5344CB8AC3E}">
        <p14:creationId xmlns:p14="http://schemas.microsoft.com/office/powerpoint/2010/main" val="2164226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ea typeface="ヒラギノ角ゴ Pro W3"/>
                <a:cs typeface="Arial"/>
              </a:rPr>
              <a:t>Fortunately, Aurelia heard about an </a:t>
            </a:r>
            <a:r>
              <a:rPr lang="en-US" dirty="0" err="1">
                <a:latin typeface="Arial"/>
                <a:ea typeface="ヒラギノ角ゴ Pro W3"/>
                <a:cs typeface="Arial"/>
              </a:rPr>
              <a:t>organisation</a:t>
            </a:r>
            <a:r>
              <a:rPr lang="en-US" dirty="0">
                <a:latin typeface="Arial"/>
                <a:ea typeface="ヒラギノ角ゴ Pro W3"/>
                <a:cs typeface="Arial"/>
              </a:rPr>
              <a:t> that works in her area of Guatemala called </a:t>
            </a:r>
            <a:r>
              <a:rPr lang="en-US" dirty="0" err="1">
                <a:latin typeface="Arial"/>
                <a:ea typeface="ヒラギノ角ゴ Pro W3"/>
                <a:cs typeface="Arial"/>
              </a:rPr>
              <a:t>Congcoop</a:t>
            </a:r>
            <a:r>
              <a:rPr lang="en-US" dirty="0">
                <a:latin typeface="Arial"/>
                <a:ea typeface="ヒラギノ角ゴ Pro W3"/>
                <a:cs typeface="Arial"/>
              </a:rPr>
              <a:t>. They are partners of Christian Aid and train people like Aurelia in ways of farming that work with nature. By working with </a:t>
            </a:r>
            <a:r>
              <a:rPr lang="en-US" dirty="0" err="1">
                <a:latin typeface="Arial"/>
                <a:ea typeface="ヒラギノ角ゴ Pro W3"/>
                <a:cs typeface="Arial"/>
              </a:rPr>
              <a:t>Congcoop</a:t>
            </a:r>
            <a:r>
              <a:rPr lang="en-US" dirty="0">
                <a:latin typeface="Arial"/>
                <a:ea typeface="ヒラギノ角ゴ Pro W3"/>
                <a:cs typeface="Arial"/>
              </a:rPr>
              <a:t>, Aurelia has learnt skills and knowledge to grow native seeds that are better suited to the changing climate. She’s producing her own organic </a:t>
            </a:r>
            <a:r>
              <a:rPr lang="en-US" dirty="0" err="1">
                <a:latin typeface="Arial"/>
                <a:ea typeface="ヒラギノ角ゴ Pro W3"/>
                <a:cs typeface="Arial"/>
              </a:rPr>
              <a:t>fertiliser</a:t>
            </a:r>
            <a:r>
              <a:rPr lang="en-US" dirty="0">
                <a:latin typeface="Arial"/>
                <a:ea typeface="ヒラギノ角ゴ Pro W3"/>
                <a:cs typeface="Arial"/>
              </a:rPr>
              <a:t>, creating nurseries, constructing rainwater collection systems, and making nutritious food and medicine for her chickens. </a:t>
            </a:r>
            <a:r>
              <a:rPr lang="en-US" dirty="0" err="1">
                <a:latin typeface="Arial"/>
                <a:ea typeface="ヒラギノ角ゴ Pro W3"/>
                <a:cs typeface="Arial"/>
              </a:rPr>
              <a:t>Congcoop</a:t>
            </a:r>
            <a:r>
              <a:rPr lang="en-US" dirty="0">
                <a:latin typeface="Arial"/>
                <a:ea typeface="ヒラギノ角ゴ Pro W3"/>
                <a:cs typeface="Arial"/>
              </a:rPr>
              <a:t> also provided Aurelia with seeds and tools. </a:t>
            </a:r>
          </a:p>
          <a:p>
            <a:endParaRPr lang="en-US" dirty="0">
              <a:latin typeface="Arial"/>
              <a:ea typeface="ヒラギノ角ゴ Pro W3"/>
              <a:cs typeface="Arial"/>
            </a:endParaRPr>
          </a:p>
          <a:p>
            <a:r>
              <a:rPr lang="en-US" dirty="0">
                <a:latin typeface="Calibri"/>
                <a:ea typeface="ヒラギノ角ゴ Pro W3"/>
                <a:cs typeface="Calibri"/>
              </a:rPr>
              <a:t>Photos:</a:t>
            </a:r>
            <a:endParaRPr lang="en-US" dirty="0">
              <a:latin typeface="Arial"/>
              <a:ea typeface="ヒラギノ角ゴ Pro W3"/>
              <a:cs typeface="Arial"/>
            </a:endParaRPr>
          </a:p>
          <a:p>
            <a:pPr marL="0" indent="0">
              <a:buFont typeface="Arial" panose="020B0604020202020204" pitchFamily="34" charset="0"/>
              <a:buNone/>
            </a:pPr>
            <a:r>
              <a:rPr lang="en-US" dirty="0">
                <a:latin typeface="Arial"/>
                <a:ea typeface="ヒラギノ角ゴ Pro W3"/>
                <a:cs typeface="Arial"/>
              </a:rPr>
              <a:t>Left image: Aurelia with organic liquid </a:t>
            </a:r>
            <a:r>
              <a:rPr lang="en-US" dirty="0" err="1">
                <a:latin typeface="Arial"/>
                <a:ea typeface="ヒラギノ角ゴ Pro W3"/>
                <a:cs typeface="Arial"/>
              </a:rPr>
              <a:t>fertiliser</a:t>
            </a:r>
            <a:r>
              <a:rPr lang="en-US" dirty="0">
                <a:latin typeface="Arial"/>
                <a:ea typeface="ヒラギノ角ゴ Pro W3"/>
                <a:cs typeface="Arial"/>
              </a:rPr>
              <a:t> after receiving training from our partner, </a:t>
            </a:r>
            <a:r>
              <a:rPr lang="en-US" dirty="0" err="1">
                <a:latin typeface="Arial"/>
                <a:ea typeface="ヒラギノ角ゴ Pro W3"/>
                <a:cs typeface="Arial"/>
              </a:rPr>
              <a:t>Congcoop</a:t>
            </a:r>
            <a:r>
              <a:rPr lang="en-US" dirty="0">
                <a:latin typeface="Arial"/>
                <a:ea typeface="ヒラギノ角ゴ Pro W3"/>
                <a:cs typeface="Arial"/>
              </a:rPr>
              <a:t>. </a:t>
            </a:r>
          </a:p>
          <a:p>
            <a:pPr marL="0" indent="0">
              <a:buFont typeface="Arial" panose="020B0604020202020204" pitchFamily="34" charset="0"/>
              <a:buNone/>
            </a:pPr>
            <a:r>
              <a:rPr lang="en-US" dirty="0">
                <a:latin typeface="Arial"/>
                <a:ea typeface="ヒラギノ角ゴ Pro W3"/>
                <a:cs typeface="Arial"/>
              </a:rPr>
              <a:t>Central image: Aurelia with her dried plantains, ready to grind with cacao to make bread, to consume and sell. Our partner lends the dehydrators seen here to communities, to help with their income generation projects.</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latin typeface="Arial"/>
                <a:ea typeface="ヒラギノ角ゴ Pro W3"/>
                <a:cs typeface="Arial"/>
              </a:rPr>
              <a:t>Right image: Aurelia with her </a:t>
            </a:r>
            <a:r>
              <a:rPr lang="en-US" dirty="0" err="1">
                <a:latin typeface="Arial"/>
                <a:ea typeface="ヒラギノ角ゴ Pro W3"/>
                <a:cs typeface="Arial"/>
              </a:rPr>
              <a:t>fertiliser</a:t>
            </a:r>
            <a:r>
              <a:rPr lang="en-US" dirty="0">
                <a:latin typeface="Arial"/>
                <a:ea typeface="ヒラギノ角ゴ Pro W3"/>
                <a:cs typeface="Arial"/>
              </a:rPr>
              <a:t>. </a:t>
            </a:r>
            <a:r>
              <a:rPr lang="en-US" dirty="0" err="1">
                <a:latin typeface="Arial"/>
                <a:ea typeface="ヒラギノ角ゴ Pro W3"/>
                <a:cs typeface="Arial"/>
              </a:rPr>
              <a:t>Congcoop</a:t>
            </a:r>
            <a:r>
              <a:rPr lang="en-US" dirty="0">
                <a:latin typeface="Arial"/>
                <a:ea typeface="ヒラギノ角ゴ Pro W3"/>
                <a:cs typeface="Arial"/>
              </a:rPr>
              <a:t> provided her with training on the benefits of organic </a:t>
            </a:r>
            <a:r>
              <a:rPr lang="en-US" dirty="0" err="1">
                <a:latin typeface="Arial"/>
                <a:ea typeface="ヒラギノ角ゴ Pro W3"/>
                <a:cs typeface="Arial"/>
              </a:rPr>
              <a:t>fertiliser</a:t>
            </a:r>
            <a:r>
              <a:rPr lang="en-US" dirty="0">
                <a:latin typeface="Arial"/>
                <a:ea typeface="ヒラギノ角ゴ Pro W3"/>
                <a:cs typeface="Arial"/>
              </a:rPr>
              <a:t>. She now encourages other women to follow suit.</a:t>
            </a:r>
            <a:endParaRPr lang="en-US" dirty="0">
              <a:latin typeface="Arial"/>
              <a:cs typeface="Arial"/>
            </a:endParaRPr>
          </a:p>
          <a:p>
            <a:pPr marL="171450" indent="-171450">
              <a:buFont typeface="Arial" panose="020B0604020202020204" pitchFamily="34" charset="0"/>
              <a:buChar char="•"/>
            </a:pPr>
            <a:endParaRPr lang="en-US" dirty="0">
              <a:ea typeface="ヒラギノ角ゴ Pro W3"/>
            </a:endParaRPr>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a:pPr>
                <a:defRPr/>
              </a:pPr>
              <a:t>12</a:t>
            </a:fld>
            <a:endParaRPr lang="en-GB" altLang="en-US"/>
          </a:p>
        </p:txBody>
      </p:sp>
    </p:spTree>
    <p:extLst>
      <p:ext uri="{BB962C8B-B14F-4D97-AF65-F5344CB8AC3E}">
        <p14:creationId xmlns:p14="http://schemas.microsoft.com/office/powerpoint/2010/main" val="2710368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ea typeface="ヒラギノ角ゴ Pro W3"/>
                <a:cs typeface="Arial"/>
              </a:rPr>
              <a:t>Aurelia can now grow cacao, sugarcane, cinnamon, corn and pineapples. She's restoring her ability to provide food for her family. Because she's now hopeful for the future, Aurelia has developed and leads other activities in her community, including producing chocolate, establishing a farmers’ market, and fighting for women’s rights.</a:t>
            </a:r>
          </a:p>
          <a:p>
            <a:endParaRPr lang="en-US" dirty="0">
              <a:latin typeface="Arial"/>
              <a:ea typeface="ヒラギノ角ゴ Pro W3"/>
              <a:cs typeface="Arial"/>
            </a:endParaRPr>
          </a:p>
          <a:p>
            <a:r>
              <a:rPr lang="en-US" dirty="0">
                <a:latin typeface="Arial"/>
                <a:ea typeface="ヒラギノ角ゴ Pro W3"/>
                <a:cs typeface="Arial"/>
              </a:rPr>
              <a:t>Photos:</a:t>
            </a:r>
            <a:br>
              <a:rPr lang="en-US" dirty="0">
                <a:latin typeface="Arial"/>
                <a:ea typeface="ヒラギノ角ゴ Pro W3"/>
                <a:cs typeface="Arial"/>
              </a:rPr>
            </a:br>
            <a:r>
              <a:rPr lang="en-US" dirty="0">
                <a:latin typeface="Arial"/>
                <a:ea typeface="ヒラギノ角ゴ Pro W3"/>
                <a:cs typeface="Arial"/>
              </a:rPr>
              <a:t>Top image: Aurelia attending agroecological training.</a:t>
            </a:r>
          </a:p>
          <a:p>
            <a:pPr>
              <a:defRPr/>
            </a:pPr>
            <a:r>
              <a:rPr lang="en-US" dirty="0">
                <a:latin typeface="Arial"/>
                <a:ea typeface="ヒラギノ角ゴ Pro W3"/>
                <a:cs typeface="Arial"/>
              </a:rPr>
              <a:t>Lower image: Aurelia and Sofia grind cacao to make cacao and plantain bread. The grinder was provided by our partner </a:t>
            </a:r>
            <a:r>
              <a:rPr lang="en-US" dirty="0" err="1">
                <a:latin typeface="Arial"/>
                <a:ea typeface="ヒラギノ角ゴ Pro W3"/>
                <a:cs typeface="Arial"/>
              </a:rPr>
              <a:t>Congcoop</a:t>
            </a:r>
            <a:r>
              <a:rPr lang="en-US" dirty="0">
                <a:latin typeface="Arial"/>
                <a:ea typeface="ヒラギノ角ゴ Pro W3"/>
                <a:cs typeface="Arial"/>
              </a:rPr>
              <a:t>.</a:t>
            </a:r>
          </a:p>
          <a:p>
            <a:endParaRPr lang="en-US" dirty="0">
              <a:latin typeface="Arial"/>
              <a:ea typeface="ヒラギノ角ゴ Pro W3"/>
              <a:cs typeface="Arial"/>
            </a:endParaRPr>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a:pPr>
                <a:defRPr/>
              </a:pPr>
              <a:t>13</a:t>
            </a:fld>
            <a:endParaRPr lang="en-GB" altLang="en-US"/>
          </a:p>
        </p:txBody>
      </p:sp>
    </p:spTree>
    <p:extLst>
      <p:ext uri="{BB962C8B-B14F-4D97-AF65-F5344CB8AC3E}">
        <p14:creationId xmlns:p14="http://schemas.microsoft.com/office/powerpoint/2010/main" val="1405411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ea typeface="ヒラギノ角ゴ Pro W3"/>
                <a:cs typeface="Arial"/>
              </a:rPr>
              <a:t>With the support from </a:t>
            </a:r>
            <a:r>
              <a:rPr lang="en-US" dirty="0" err="1">
                <a:latin typeface="Arial"/>
                <a:ea typeface="ヒラギノ角ゴ Pro W3"/>
                <a:cs typeface="Arial"/>
              </a:rPr>
              <a:t>Congcoop</a:t>
            </a:r>
            <a:r>
              <a:rPr lang="en-US" dirty="0">
                <a:latin typeface="Arial"/>
                <a:ea typeface="ヒラギノ角ゴ Pro W3"/>
                <a:cs typeface="Arial"/>
              </a:rPr>
              <a:t>, Aurelia has learnt how to make chocolate and to sell it at a good price. With her profits, Aurelia can buy household essentials like soap and salt, and support her young grandchildren to stay in school.</a:t>
            </a:r>
          </a:p>
          <a:p>
            <a:endParaRPr lang="en-US" cap="all" dirty="0">
              <a:cs typeface="Arial"/>
            </a:endParaRPr>
          </a:p>
          <a:p>
            <a:r>
              <a:rPr lang="en-US" dirty="0">
                <a:latin typeface="Arial"/>
                <a:ea typeface="ヒラギノ角ゴ Pro W3"/>
                <a:cs typeface="Arial"/>
              </a:rPr>
              <a:t>Photos:</a:t>
            </a:r>
            <a:br>
              <a:rPr lang="en-US" dirty="0">
                <a:latin typeface="Arial"/>
                <a:ea typeface="ヒラギノ角ゴ Pro W3"/>
                <a:cs typeface="Arial"/>
              </a:rPr>
            </a:br>
            <a:r>
              <a:rPr lang="en-US" dirty="0">
                <a:latin typeface="Arial"/>
                <a:ea typeface="ヒラギノ角ゴ Pro W3"/>
                <a:cs typeface="Arial"/>
              </a:rPr>
              <a:t>Left image: Aurelia with the cacao and plantain bread she consumes and sells for extra income.</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b="0" i="0" dirty="0">
                <a:solidFill>
                  <a:srgbClr val="474747"/>
                </a:solidFill>
                <a:effectLst/>
                <a:latin typeface="Roboto"/>
                <a:ea typeface="ヒラギノ角ゴ Pro W3"/>
                <a:cs typeface="Roboto"/>
              </a:rPr>
              <a:t>Right image: 	Aurelia with a chocolate bar from her cacao business.</a:t>
            </a:r>
          </a:p>
          <a:p>
            <a:endParaRPr lang="en-US" dirty="0">
              <a:cs typeface="Arial"/>
            </a:endParaRPr>
          </a:p>
          <a:p>
            <a:br>
              <a:rPr lang="en-US" dirty="0">
                <a:cs typeface="Arial"/>
              </a:rPr>
            </a:br>
            <a:endParaRPr lang="en-US" dirty="0">
              <a:cs typeface="Arial"/>
            </a:endParaRPr>
          </a:p>
          <a:p>
            <a:endParaRPr lang="en-US" dirty="0">
              <a:cs typeface="Arial"/>
            </a:endParaRPr>
          </a:p>
          <a:p>
            <a:endParaRPr lang="en-US" dirty="0">
              <a:cs typeface="Arial"/>
            </a:endParaRPr>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a:pPr>
                <a:defRPr/>
              </a:pPr>
              <a:t>14</a:t>
            </a:fld>
            <a:endParaRPr lang="en-GB" altLang="en-US"/>
          </a:p>
        </p:txBody>
      </p:sp>
    </p:spTree>
    <p:extLst>
      <p:ext uri="{BB962C8B-B14F-4D97-AF65-F5344CB8AC3E}">
        <p14:creationId xmlns:p14="http://schemas.microsoft.com/office/powerpoint/2010/main" val="3783490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ea typeface="ヒラギノ角ゴ Pro W3"/>
                <a:cs typeface="Arial"/>
              </a:rPr>
              <a:t>Aurelia is a celebrated leader who holds the hopes of her community in her hands. Whatever she learns with </a:t>
            </a:r>
            <a:r>
              <a:rPr lang="en-US" dirty="0" err="1">
                <a:latin typeface="Arial"/>
                <a:ea typeface="ヒラギノ角ゴ Pro W3"/>
                <a:cs typeface="Arial"/>
              </a:rPr>
              <a:t>Congcoop</a:t>
            </a:r>
            <a:r>
              <a:rPr lang="en-US" dirty="0">
                <a:latin typeface="Arial"/>
                <a:ea typeface="ヒラギノ角ゴ Pro W3"/>
                <a:cs typeface="Arial"/>
              </a:rPr>
              <a:t>, she shares. As Aurelia trains other women in climate resilient farming, they too can adapt their practices and protect their families. </a:t>
            </a:r>
          </a:p>
          <a:p>
            <a:endParaRPr lang="en-US" dirty="0">
              <a:latin typeface="Arial"/>
              <a:cs typeface="Arial"/>
            </a:endParaRPr>
          </a:p>
          <a:p>
            <a:r>
              <a:rPr lang="en-US" dirty="0">
                <a:latin typeface="Arial"/>
                <a:ea typeface="ヒラギノ角ゴ Pro W3"/>
                <a:cs typeface="Arial"/>
              </a:rPr>
              <a:t>Photo:</a:t>
            </a:r>
          </a:p>
          <a:p>
            <a:r>
              <a:rPr lang="en-GB" dirty="0">
                <a:solidFill>
                  <a:srgbClr val="474747"/>
                </a:solidFill>
                <a:latin typeface="Roboto"/>
                <a:ea typeface="ヒラギノ角ゴ Pro W3"/>
                <a:cs typeface="Roboto"/>
              </a:rPr>
              <a:t>An agroecological</a:t>
            </a:r>
            <a:r>
              <a:rPr lang="en-GB" b="0" i="0" dirty="0">
                <a:solidFill>
                  <a:srgbClr val="474747"/>
                </a:solidFill>
                <a:effectLst/>
                <a:latin typeface="Roboto"/>
                <a:ea typeface="ヒラギノ角ゴ Pro W3"/>
                <a:cs typeface="Roboto"/>
              </a:rPr>
              <a:t> training demo with Aurelia and Sofia</a:t>
            </a:r>
            <a:r>
              <a:rPr lang="en-GB" dirty="0">
                <a:solidFill>
                  <a:srgbClr val="474747"/>
                </a:solidFill>
                <a:latin typeface="Roboto"/>
                <a:ea typeface="ヒラギノ角ゴ Pro W3"/>
                <a:cs typeface="Roboto"/>
              </a:rPr>
              <a:t>.</a:t>
            </a:r>
            <a:endParaRPr lang="en-US" dirty="0">
              <a:latin typeface="Roboto"/>
              <a:ea typeface="ヒラギノ角ゴ Pro W3"/>
              <a:cs typeface="Roboto"/>
            </a:endParaRPr>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15</a:t>
            </a:fld>
            <a:endParaRPr lang="en-GB" altLang="en-US"/>
          </a:p>
        </p:txBody>
      </p:sp>
    </p:spTree>
    <p:extLst>
      <p:ext uri="{BB962C8B-B14F-4D97-AF65-F5344CB8AC3E}">
        <p14:creationId xmlns:p14="http://schemas.microsoft.com/office/powerpoint/2010/main" val="1611406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ea typeface="ヒラギノ角ゴ Pro W3"/>
                <a:cs typeface="Arial"/>
              </a:rPr>
              <a:t>Aurelia also supports </a:t>
            </a:r>
            <a:r>
              <a:rPr lang="en-US" dirty="0" err="1">
                <a:latin typeface="Arial"/>
                <a:ea typeface="ヒラギノ角ゴ Pro W3"/>
                <a:cs typeface="Arial"/>
              </a:rPr>
              <a:t>Congcoop</a:t>
            </a:r>
            <a:r>
              <a:rPr lang="en-US" dirty="0">
                <a:latin typeface="Arial"/>
                <a:ea typeface="ヒラギノ角ゴ Pro W3"/>
                <a:cs typeface="Arial"/>
              </a:rPr>
              <a:t> to address the pressure that Indigenous farmers feel to sell their land to developers. </a:t>
            </a:r>
            <a:r>
              <a:rPr lang="en-US" dirty="0" err="1">
                <a:latin typeface="Arial"/>
                <a:ea typeface="ヒラギノ角ゴ Pro W3"/>
                <a:cs typeface="Arial"/>
              </a:rPr>
              <a:t>Congcoop</a:t>
            </a:r>
            <a:r>
              <a:rPr lang="en-US" dirty="0">
                <a:latin typeface="Arial"/>
                <a:ea typeface="ヒラギノ角ゴ Pro W3"/>
                <a:cs typeface="Arial"/>
              </a:rPr>
              <a:t> discourages land sales and supports communities to make their land work for them, so they don’t feel that selling is their only option. </a:t>
            </a:r>
            <a:r>
              <a:rPr lang="en-GB" dirty="0">
                <a:latin typeface="Arial"/>
                <a:ea typeface="ヒラギノ角ゴ Pro W3"/>
                <a:cs typeface="Arial"/>
              </a:rPr>
              <a:t>Aurelia is supported by </a:t>
            </a:r>
            <a:r>
              <a:rPr lang="en-GB" dirty="0" err="1">
                <a:latin typeface="Arial"/>
                <a:ea typeface="ヒラギノ角ゴ Pro W3"/>
                <a:cs typeface="Arial"/>
              </a:rPr>
              <a:t>Congcoop</a:t>
            </a:r>
            <a:r>
              <a:rPr lang="en-GB" dirty="0">
                <a:latin typeface="Arial"/>
                <a:ea typeface="ヒラギノ角ゴ Pro W3"/>
                <a:cs typeface="Arial"/>
              </a:rPr>
              <a:t>, which is supported by Christian Aid, which in turn is supported by churches like this one. Together we can bring hope.   </a:t>
            </a:r>
            <a:endParaRPr lang="en-US" dirty="0">
              <a:latin typeface="Arial"/>
              <a:ea typeface="ヒラギノ角ゴ Pro W3"/>
              <a:cs typeface="Arial"/>
            </a:endParaRPr>
          </a:p>
          <a:p>
            <a:br>
              <a:rPr lang="en-GB" dirty="0">
                <a:latin typeface="Arial"/>
                <a:ea typeface="ヒラギノ角ゴ Pro W3"/>
                <a:cs typeface="Arial"/>
              </a:rPr>
            </a:br>
            <a:r>
              <a:rPr lang="en-GB" dirty="0">
                <a:latin typeface="Arial"/>
                <a:ea typeface="ヒラギノ角ゴ Pro W3"/>
                <a:cs typeface="Arial"/>
              </a:rPr>
              <a:t>Aurelia has hope for the future because of her own determination, alongside the new skills and knowledge she has gained. She is being a source of hope for her community and changing lives for the better. </a:t>
            </a:r>
          </a:p>
          <a:p>
            <a:endParaRPr lang="en-GB" dirty="0">
              <a:latin typeface="Arial"/>
              <a:ea typeface="ヒラギノ角ゴ Pro W3"/>
              <a:cs typeface="Arial"/>
            </a:endParaRPr>
          </a:p>
          <a:p>
            <a:r>
              <a:rPr lang="en-GB" dirty="0">
                <a:latin typeface="Arial"/>
                <a:ea typeface="ヒラギノ角ゴ Pro W3"/>
                <a:cs typeface="Arial"/>
              </a:rPr>
              <a:t>Explain that there is now some time for everyone to do a couple (or more) activities that will help them think a bit more about hope and hands. </a:t>
            </a:r>
            <a:endParaRPr lang="en-GB" dirty="0">
              <a:cs typeface="Arial"/>
            </a:endParaRPr>
          </a:p>
          <a:p>
            <a:r>
              <a:rPr lang="en-GB" dirty="0">
                <a:latin typeface="Arial"/>
                <a:ea typeface="ヒラギノ角ゴ Pro W3"/>
                <a:cs typeface="Arial"/>
              </a:rPr>
              <a:t>(You may want to have a song of your choice here before doing the activities.)</a:t>
            </a:r>
            <a:endParaRPr lang="en-GB" dirty="0">
              <a:cs typeface="Arial"/>
            </a:endParaRPr>
          </a:p>
          <a:p>
            <a:endParaRPr lang="en-GB" dirty="0">
              <a:latin typeface="Arial"/>
              <a:ea typeface="ヒラギノ角ゴ Pro W3"/>
              <a:cs typeface="Arial"/>
            </a:endParaRPr>
          </a:p>
          <a:p>
            <a:r>
              <a:rPr lang="en-GB" dirty="0">
                <a:latin typeface="Arial"/>
                <a:ea typeface="ヒラギノ角ゴ Pro W3"/>
                <a:cs typeface="Arial"/>
              </a:rPr>
              <a:t>Photo:</a:t>
            </a:r>
            <a:endParaRPr lang="en-US" dirty="0">
              <a:latin typeface="Arial"/>
              <a:ea typeface="ヒラギノ角ゴ Pro W3"/>
              <a:cs typeface="Arial"/>
            </a:endParaRPr>
          </a:p>
          <a:p>
            <a:r>
              <a:rPr lang="en-US" dirty="0">
                <a:latin typeface="Arial"/>
                <a:ea typeface="ヒラギノ角ゴ Pro W3"/>
                <a:cs typeface="Arial"/>
              </a:rPr>
              <a:t>Aurelia and her community work and learn together.</a:t>
            </a:r>
            <a:endParaRPr lang="en-US" dirty="0">
              <a:cs typeface="Arial"/>
            </a:endParaRPr>
          </a:p>
          <a:p>
            <a:br>
              <a:rPr lang="en-US" dirty="0">
                <a:cs typeface="Arial"/>
              </a:rPr>
            </a:br>
            <a:endParaRPr lang="en-US" dirty="0">
              <a:cs typeface="Arial"/>
            </a:endParaRPr>
          </a:p>
          <a:p>
            <a:endParaRPr lang="en-US" dirty="0">
              <a:cs typeface="Arial"/>
            </a:endParaRPr>
          </a:p>
          <a:p>
            <a:endParaRPr lang="en-US" dirty="0">
              <a:cs typeface="Arial"/>
            </a:endParaRPr>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a:pPr>
                <a:defRPr/>
              </a:pPr>
              <a:t>16</a:t>
            </a:fld>
            <a:endParaRPr lang="en-GB" altLang="en-US"/>
          </a:p>
        </p:txBody>
      </p:sp>
    </p:spTree>
    <p:extLst>
      <p:ext uri="{BB962C8B-B14F-4D97-AF65-F5344CB8AC3E}">
        <p14:creationId xmlns:p14="http://schemas.microsoft.com/office/powerpoint/2010/main" val="2052450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GB" dirty="0">
                <a:latin typeface="Arial"/>
                <a:ea typeface="ヒラギノ角ゴ Pro W3"/>
                <a:cs typeface="Arial"/>
              </a:rPr>
              <a:t>Activity stations around church (allow enough time for each person to do at least 2 of the following activities):</a:t>
            </a:r>
            <a:endParaRPr lang="en-US" dirty="0">
              <a:latin typeface="Arial"/>
              <a:ea typeface="ヒラギノ角ゴ Pro W3"/>
              <a:cs typeface="Arial"/>
            </a:endParaRPr>
          </a:p>
          <a:p>
            <a:pPr marL="171450" indent="-171450">
              <a:buFont typeface="Arial" panose="020B0604020202020204" pitchFamily="34" charset="0"/>
              <a:buChar char="•"/>
            </a:pPr>
            <a:r>
              <a:rPr lang="en-GB" dirty="0">
                <a:latin typeface="Arial"/>
                <a:ea typeface="ヒラギノ角ゴ Pro W3"/>
                <a:cs typeface="Arial"/>
              </a:rPr>
              <a:t> 	Aurelia’s poster image</a:t>
            </a:r>
            <a:r>
              <a:rPr lang="en-US" dirty="0">
                <a:latin typeface="Arial"/>
                <a:ea typeface="ヒラギノ角ゴ Pro W3"/>
                <a:cs typeface="Arial"/>
              </a:rPr>
              <a:t> (appendix 3).</a:t>
            </a:r>
          </a:p>
          <a:p>
            <a:pPr marL="171450" indent="-171450">
              <a:buFont typeface="Arial" panose="020B0604020202020204" pitchFamily="34" charset="0"/>
              <a:buChar char="•"/>
            </a:pPr>
            <a:r>
              <a:rPr lang="en-US" dirty="0">
                <a:latin typeface="Arial"/>
                <a:ea typeface="ヒラギノ角ゴ Pro W3"/>
                <a:cs typeface="Arial"/>
              </a:rPr>
              <a:t> 	Pairs of hands matching activity (appendix 4).</a:t>
            </a:r>
          </a:p>
          <a:p>
            <a:pPr marL="171450" indent="-171450">
              <a:buFont typeface="Arial" panose="020B0604020202020204" pitchFamily="34" charset="0"/>
              <a:buChar char="•"/>
            </a:pPr>
            <a:r>
              <a:rPr lang="en-US" dirty="0">
                <a:latin typeface="Arial"/>
                <a:ea typeface="ヒラギノ角ゴ Pro W3"/>
                <a:cs typeface="Arial"/>
              </a:rPr>
              <a:t> 	Write prayers on fingers on the cut-out hands to add to a prayer tree (appendix 5, cocoa tree).</a:t>
            </a:r>
          </a:p>
          <a:p>
            <a:pPr marL="171450" indent="-171450">
              <a:buFont typeface="Arial" panose="020B0604020202020204" pitchFamily="34" charset="0"/>
              <a:buChar char="•"/>
            </a:pPr>
            <a:r>
              <a:rPr lang="en-US" dirty="0">
                <a:latin typeface="Arial"/>
                <a:ea typeface="ヒラギノ角ゴ Pro W3"/>
                <a:cs typeface="Arial"/>
              </a:rPr>
              <a:t> 	Team competition using hands together – choose one of the following: </a:t>
            </a:r>
            <a:endParaRPr lang="en-US" dirty="0">
              <a:ea typeface="ヒラギノ角ゴ Pro W3"/>
              <a:cs typeface="Arial"/>
            </a:endParaRPr>
          </a:p>
          <a:p>
            <a:endParaRPr lang="en-US" dirty="0">
              <a:latin typeface="Arial"/>
              <a:ea typeface="ヒラギノ角ゴ Pro W3"/>
              <a:cs typeface="Arial"/>
            </a:endParaRPr>
          </a:p>
          <a:p>
            <a:r>
              <a:rPr lang="en-US" dirty="0">
                <a:latin typeface="Arial"/>
                <a:ea typeface="ヒラギノ角ゴ Pro W3"/>
                <a:cs typeface="Arial"/>
              </a:rPr>
              <a:t>How many clothes pegs can you hold from a washing line? </a:t>
            </a:r>
            <a:endParaRPr lang="en-US">
              <a:ea typeface="ヒラギノ角ゴ Pro W3"/>
              <a:cs typeface="Arial"/>
            </a:endParaRPr>
          </a:p>
          <a:p>
            <a:r>
              <a:rPr lang="en-US" dirty="0">
                <a:latin typeface="Arial"/>
                <a:ea typeface="ヒラギノ角ゴ Pro W3"/>
                <a:cs typeface="Arial"/>
              </a:rPr>
              <a:t>As a team, make as tall a tree as possible out of newspapers/scrap materials or have a tower building 			competition using cardboard boxes or toy bricks... </a:t>
            </a:r>
            <a:endParaRPr lang="en-US" dirty="0">
              <a:ea typeface="ヒラギノ角ゴ Pro W3"/>
              <a:cs typeface="Arial"/>
            </a:endParaRPr>
          </a:p>
          <a:p>
            <a:endParaRPr lang="en-US" dirty="0">
              <a:latin typeface="Arial"/>
              <a:ea typeface="ヒラギノ角ゴ Pro W3"/>
              <a:cs typeface="Arial"/>
            </a:endParaRPr>
          </a:p>
          <a:p>
            <a:r>
              <a:rPr lang="en-US" dirty="0">
                <a:latin typeface="Arial"/>
                <a:ea typeface="ヒラギノ角ゴ Pro W3"/>
                <a:cs typeface="Arial"/>
              </a:rPr>
              <a:t>Does having more than one pair of hands give you more hope of winning? </a:t>
            </a:r>
            <a:endParaRPr lang="en-US" dirty="0">
              <a:ea typeface="ヒラギノ角ゴ Pro W3"/>
              <a:cs typeface="Arial"/>
            </a:endParaRPr>
          </a:p>
          <a:p>
            <a:pPr marL="285750" indent="-285750">
              <a:spcBef>
                <a:spcPts val="0"/>
              </a:spcBef>
              <a:spcAft>
                <a:spcPts val="0"/>
              </a:spcAft>
              <a:buFont typeface="Arial"/>
              <a:buChar char="•"/>
            </a:pPr>
            <a:endParaRPr lang="en-US">
              <a:latin typeface="Arial"/>
              <a:ea typeface="Calibri"/>
              <a:cs typeface="Arial"/>
            </a:endParaRPr>
          </a:p>
          <a:p>
            <a:pPr>
              <a:spcBef>
                <a:spcPts val="0"/>
              </a:spcBef>
              <a:spcAft>
                <a:spcPts val="0"/>
              </a:spcAft>
            </a:pPr>
            <a:r>
              <a:rPr lang="en-GB" dirty="0">
                <a:latin typeface="Arial"/>
                <a:ea typeface="ヒラギノ角ゴ Pro W3"/>
                <a:cs typeface="Arial"/>
              </a:rPr>
              <a:t>Cocoa tree: Shutterstock </a:t>
            </a:r>
            <a:r>
              <a:rPr lang="en-GB" b="1" dirty="0">
                <a:latin typeface="Arial"/>
                <a:ea typeface="ヒラギノ角ゴ Pro W3"/>
                <a:cs typeface="Arial"/>
              </a:rPr>
              <a:t>645535003</a:t>
            </a:r>
            <a:endParaRPr lang="en-US" dirty="0">
              <a:latin typeface="Arial"/>
              <a:ea typeface="ヒラギノ角ゴ Pro W3"/>
              <a:cs typeface="Arial"/>
            </a:endParaRP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a:pPr>
                <a:defRPr/>
              </a:pPr>
              <a:t>17</a:t>
            </a:fld>
            <a:endParaRPr lang="en-GB" altLang="en-US"/>
          </a:p>
        </p:txBody>
      </p:sp>
    </p:spTree>
    <p:extLst>
      <p:ext uri="{BB962C8B-B14F-4D97-AF65-F5344CB8AC3E}">
        <p14:creationId xmlns:p14="http://schemas.microsoft.com/office/powerpoint/2010/main" val="1143440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GB" dirty="0">
                <a:latin typeface="Arial"/>
                <a:cs typeface="Arial"/>
              </a:rPr>
              <a:t>Draw together the powerful imagery of hands: God holds us in his hands (Ps 37:24, Jn 10:28); we are God’s hands and feet (Mt 25:40); and Aurelia holding hope in her hands because of all the actions she and her community are taking (Romans 15.13, 1 Peter 4:10). Ask the congregation: so, what does it mean that Aurelia is holding hope in her hands? </a:t>
            </a:r>
            <a:endParaRPr lang="en-US" dirty="0">
              <a:latin typeface="Arial"/>
              <a:cs typeface="Arial"/>
            </a:endParaRPr>
          </a:p>
          <a:p>
            <a:pPr marL="285750" indent="-285750">
              <a:spcBef>
                <a:spcPts val="0"/>
              </a:spcBef>
              <a:spcAft>
                <a:spcPts val="0"/>
              </a:spcAft>
              <a:buFont typeface="Arial"/>
              <a:buChar char="•"/>
            </a:pPr>
            <a:endParaRPr lang="en-US">
              <a:latin typeface="Arial"/>
              <a:ea typeface="ヒラギノ角ゴ Pro W3"/>
              <a:cs typeface="Arial"/>
            </a:endParaRPr>
          </a:p>
          <a:p>
            <a:pPr marL="285750" indent="-285750">
              <a:spcBef>
                <a:spcPts val="0"/>
              </a:spcBef>
              <a:spcAft>
                <a:spcPts val="0"/>
              </a:spcAft>
              <a:buFont typeface="Arial"/>
              <a:buChar char="•"/>
            </a:pPr>
            <a:endParaRPr lang="en-US">
              <a:latin typeface="Arial"/>
              <a:ea typeface="Calibri"/>
              <a:cs typeface="Arial"/>
            </a:endParaRPr>
          </a:p>
          <a:p>
            <a:pPr>
              <a:spcBef>
                <a:spcPts val="0"/>
              </a:spcBef>
              <a:spcAft>
                <a:spcPts val="0"/>
              </a:spcAft>
            </a:pPr>
            <a:endParaRPr lang="en-GB" b="1">
              <a:latin typeface="Arial"/>
              <a:ea typeface="ヒラギノ角ゴ Pro W3"/>
              <a:cs typeface="Arial"/>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a:pPr>
                <a:defRPr/>
              </a:pPr>
              <a:t>18</a:t>
            </a:fld>
            <a:endParaRPr lang="en-GB" altLang="en-US"/>
          </a:p>
        </p:txBody>
      </p:sp>
    </p:spTree>
    <p:extLst>
      <p:ext uri="{BB962C8B-B14F-4D97-AF65-F5344CB8AC3E}">
        <p14:creationId xmlns:p14="http://schemas.microsoft.com/office/powerpoint/2010/main" val="3846711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ea typeface="ヒラギノ角ゴ Pro W3"/>
                <a:cs typeface="Arial"/>
              </a:rPr>
              <a:t>Sing </a:t>
            </a:r>
            <a:r>
              <a:rPr lang="en-US" i="1" dirty="0">
                <a:latin typeface="Arial"/>
                <a:ea typeface="ヒラギノ角ゴ Pro W3"/>
                <a:cs typeface="Arial"/>
              </a:rPr>
              <a:t>Let Justice Roll Like a River</a:t>
            </a:r>
            <a:r>
              <a:rPr lang="en-US" dirty="0">
                <a:latin typeface="Arial"/>
                <a:ea typeface="ヒラギノ角ゴ Pro W3"/>
                <a:cs typeface="Arial"/>
              </a:rPr>
              <a:t> (listen for the words ‘the solutions are in our hands’).</a:t>
            </a:r>
          </a:p>
          <a:p>
            <a:endParaRPr lang="en-US" dirty="0">
              <a:latin typeface="Arial"/>
              <a:ea typeface="ヒラギノ角ゴ Pro W3"/>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Please embed this video into this slide by following the instructions below.</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Click on the link below or on the slide to download the video to your files,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Back in PowerPoint, click on the insert menu and then the video icon,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Select ‘the device’ and then select the video from your folders and simply press insert.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If you don’t have an account to enable the video to be downloaded, select ‘online video’ and paste in the link below.  However, for this option you will need to be connected to the internet when presenting these slides.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Save the presentation to your device.</a:t>
            </a:r>
          </a:p>
          <a:p>
            <a:endParaRPr lang="en-US" dirty="0">
              <a:latin typeface="Arial"/>
              <a:ea typeface="ヒラギノ角ゴ Pro W3"/>
              <a:cs typeface="Arial"/>
            </a:endParaRPr>
          </a:p>
          <a:p>
            <a:r>
              <a:rPr lang="en-US" dirty="0">
                <a:latin typeface="Arial"/>
                <a:ea typeface="ヒラギノ角ゴ Pro W3"/>
                <a:cs typeface="Arial"/>
              </a:rPr>
              <a:t>Link: </a:t>
            </a:r>
          </a:p>
          <a:p>
            <a:r>
              <a:rPr lang="en-US" dirty="0">
                <a:latin typeface="Arial"/>
                <a:ea typeface="ヒラギノ角ゴ Pro W3"/>
                <a:cs typeface="Arial"/>
              </a:rPr>
              <a:t>https://youtu.be/MX90qJBLT98 </a:t>
            </a:r>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a:pPr>
                <a:defRPr/>
              </a:pPr>
              <a:t>20</a:t>
            </a:fld>
            <a:endParaRPr lang="en-GB" altLang="en-US"/>
          </a:p>
        </p:txBody>
      </p:sp>
    </p:spTree>
    <p:extLst>
      <p:ext uri="{BB962C8B-B14F-4D97-AF65-F5344CB8AC3E}">
        <p14:creationId xmlns:p14="http://schemas.microsoft.com/office/powerpoint/2010/main" val="3394399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ea typeface="ヒラギノ角ゴ Pro W3"/>
                <a:cs typeface="Arial"/>
              </a:rPr>
              <a:t>As you leave the service today you'll be able to give towards the work of Christian Aid as it supports people like Aurelia. Giving can be a sign of hope – being generous and investing in the future. Please advise that you can take contactless donations. Christian Aid has an app that can be uploaded to your phone to take donations. </a:t>
            </a:r>
            <a:endParaRPr lang="en-US" dirty="0"/>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a:pPr>
                <a:defRPr/>
              </a:pPr>
              <a:t>21</a:t>
            </a:fld>
            <a:endParaRPr lang="en-GB" altLang="en-US"/>
          </a:p>
        </p:txBody>
      </p:sp>
    </p:spTree>
    <p:extLst>
      <p:ext uri="{BB962C8B-B14F-4D97-AF65-F5344CB8AC3E}">
        <p14:creationId xmlns:p14="http://schemas.microsoft.com/office/powerpoint/2010/main" val="1013959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ヒラギノ角ゴ Pro W3"/>
                <a:cs typeface="Calibri"/>
              </a:rPr>
              <a:t>Christian Aid is a charity that works with communities to support them to live full lives, free from poverty.</a:t>
            </a:r>
            <a:endParaRPr lang="en-GB" dirty="0">
              <a:latin typeface="Arial"/>
              <a:ea typeface="ヒラギノ角ゴ Pro W3"/>
              <a:cs typeface="Arial"/>
            </a:endParaRPr>
          </a:p>
          <a:p>
            <a:endParaRPr lang="en-US" dirty="0">
              <a:latin typeface="Calibri"/>
              <a:ea typeface="ヒラギノ角ゴ Pro W3"/>
              <a:cs typeface="Calibri"/>
            </a:endParaRPr>
          </a:p>
          <a:p>
            <a:r>
              <a:rPr lang="en-US">
                <a:latin typeface="Calibri"/>
                <a:ea typeface="ヒラギノ角ゴ Pro W3"/>
                <a:cs typeface="Calibri"/>
              </a:rPr>
              <a:t>Photos</a:t>
            </a:r>
            <a:r>
              <a:rPr lang="en-US" dirty="0">
                <a:latin typeface="Calibri"/>
                <a:ea typeface="ヒラギノ角ゴ Pro W3"/>
                <a:cs typeface="Calibri"/>
              </a:rPr>
              <a:t>:</a:t>
            </a:r>
          </a:p>
          <a:p>
            <a:r>
              <a:rPr lang="en-US" dirty="0">
                <a:latin typeface="Calibri"/>
                <a:ea typeface="ヒラギノ角ゴ Pro W3"/>
                <a:cs typeface="Calibri"/>
              </a:rPr>
              <a:t>Top image: Idah with her family in Malawi.</a:t>
            </a:r>
            <a:endParaRPr lang="en-US" dirty="0">
              <a:cs typeface="Arial"/>
            </a:endParaRPr>
          </a:p>
          <a:p>
            <a:r>
              <a:rPr lang="en-US" dirty="0">
                <a:latin typeface="Calibri"/>
                <a:ea typeface="ヒラギノ角ゴ Pro W3"/>
                <a:cs typeface="Calibri"/>
              </a:rPr>
              <a:t>Central image: A destroyed apartment block in Gaza City, February 2024.</a:t>
            </a:r>
          </a:p>
          <a:p>
            <a:r>
              <a:rPr lang="en-US">
                <a:latin typeface="Calibri"/>
                <a:ea typeface="ヒラギノ角ゴ Pro W3"/>
                <a:cs typeface="Calibri"/>
              </a:rPr>
              <a:t>Bottom </a:t>
            </a:r>
            <a:r>
              <a:rPr lang="en-US" dirty="0">
                <a:latin typeface="Calibri"/>
                <a:ea typeface="ヒラギノ角ゴ Pro W3"/>
                <a:cs typeface="Calibri"/>
              </a:rPr>
              <a:t>image: Christian Aid takes part in a stunt outside the UK Parliament as part of the Make Polluters Pay action day in September 2023.</a:t>
            </a:r>
            <a:endParaRPr lang="en-US" cap="all" dirty="0">
              <a:latin typeface="Arial"/>
              <a:cs typeface="Arial"/>
            </a:endParaRPr>
          </a:p>
          <a:p>
            <a:endParaRPr lang="en-US" dirty="0">
              <a:cs typeface="Arial"/>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a:pPr>
                <a:defRPr/>
              </a:pPr>
              <a:t>2</a:t>
            </a:fld>
            <a:endParaRPr lang="en-GB" altLang="en-US"/>
          </a:p>
        </p:txBody>
      </p:sp>
    </p:spTree>
    <p:extLst>
      <p:ext uri="{BB962C8B-B14F-4D97-AF65-F5344CB8AC3E}">
        <p14:creationId xmlns:p14="http://schemas.microsoft.com/office/powerpoint/2010/main" val="9520561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ea typeface="ヒラギノ角ゴ Pro W3"/>
                <a:cs typeface="Arial"/>
              </a:rPr>
              <a:t>Give everyone a chocolate button (or dairy free alternative if needed) with the instruction to </a:t>
            </a:r>
            <a:r>
              <a:rPr lang="en-US" dirty="0">
                <a:latin typeface="Arial"/>
                <a:ea typeface="ヒラギノ角ゴ Pro W3"/>
                <a:cs typeface="Arial"/>
              </a:rPr>
              <a:t>not </a:t>
            </a:r>
            <a:r>
              <a:rPr lang="en-US">
                <a:latin typeface="Arial"/>
                <a:ea typeface="ヒラギノ角ゴ Pro W3"/>
                <a:cs typeface="Arial"/>
              </a:rPr>
              <a:t>eat it immediately! Remind people that one of the solutions for Aurelia was to grow cocoa and make chocolate. So, to finish with, in a </a:t>
            </a:r>
            <a:r>
              <a:rPr lang="en-US" dirty="0">
                <a:latin typeface="Arial"/>
                <a:ea typeface="ヒラギノ角ゴ Pro W3"/>
                <a:cs typeface="Arial"/>
              </a:rPr>
              <a:t>moment of </a:t>
            </a:r>
            <a:r>
              <a:rPr lang="en-US">
                <a:latin typeface="Arial"/>
                <a:ea typeface="ヒラギノ角ゴ Pro W3"/>
                <a:cs typeface="Arial"/>
              </a:rPr>
              <a:t>silence, ask the congregation to put the chocolate button in their mouths. Let the chocolate button melt slowly, allowing the delicious taste </a:t>
            </a:r>
            <a:r>
              <a:rPr lang="en-US" dirty="0">
                <a:latin typeface="Arial"/>
                <a:ea typeface="ヒラギノ角ゴ Pro W3"/>
                <a:cs typeface="Arial"/>
              </a:rPr>
              <a:t>to </a:t>
            </a:r>
            <a:r>
              <a:rPr lang="en-US">
                <a:latin typeface="Arial"/>
                <a:ea typeface="ヒラギノ角ゴ Pro W3"/>
                <a:cs typeface="Arial"/>
              </a:rPr>
              <a:t>seep into </a:t>
            </a:r>
            <a:r>
              <a:rPr lang="en-US" dirty="0">
                <a:latin typeface="Arial"/>
                <a:ea typeface="ヒラギノ角ゴ Pro W3"/>
                <a:cs typeface="Arial"/>
              </a:rPr>
              <a:t>their </a:t>
            </a:r>
            <a:r>
              <a:rPr lang="en-US">
                <a:latin typeface="Arial"/>
                <a:ea typeface="ヒラギノ角ゴ Pro W3"/>
                <a:cs typeface="Arial"/>
              </a:rPr>
              <a:t>bodies as a reminder of how God wants to fill us with love and hope. As it melts</a:t>
            </a:r>
            <a:r>
              <a:rPr lang="en-US" dirty="0">
                <a:latin typeface="Arial"/>
                <a:ea typeface="ヒラギノ角ゴ Pro W3"/>
                <a:cs typeface="Arial"/>
              </a:rPr>
              <a:t>,</a:t>
            </a:r>
            <a:r>
              <a:rPr lang="en-US">
                <a:latin typeface="Arial"/>
                <a:ea typeface="ヒラギノ角ゴ Pro W3"/>
                <a:cs typeface="Arial"/>
              </a:rPr>
              <a:t> we can think about where hope is needed in the world and how we, along with Christian Aid, can </a:t>
            </a:r>
            <a:r>
              <a:rPr lang="en-US" dirty="0">
                <a:latin typeface="Arial"/>
                <a:ea typeface="ヒラギノ角ゴ Pro W3"/>
                <a:cs typeface="Arial"/>
              </a:rPr>
              <a:t>support others to find</a:t>
            </a:r>
            <a:r>
              <a:rPr lang="en-US">
                <a:latin typeface="Arial"/>
                <a:ea typeface="ヒラギノ角ゴ Pro W3"/>
                <a:cs typeface="Arial"/>
              </a:rPr>
              <a:t> hope.</a:t>
            </a:r>
          </a:p>
          <a:p>
            <a:endParaRPr lang="en-US">
              <a:latin typeface="Calibri"/>
              <a:ea typeface="Calibri"/>
              <a:cs typeface="Calibri"/>
            </a:endParaRPr>
          </a:p>
          <a:p>
            <a:r>
              <a:rPr lang="en-US">
                <a:latin typeface="Calibri"/>
                <a:ea typeface="Calibri"/>
                <a:cs typeface="Calibri"/>
              </a:rPr>
              <a:t>Shutterstock 1149665423</a:t>
            </a:r>
            <a:endParaRPr lang="en-US"/>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a:pPr>
                <a:defRPr/>
              </a:pPr>
              <a:t>22</a:t>
            </a:fld>
            <a:endParaRPr lang="en-GB" altLang="en-US"/>
          </a:p>
        </p:txBody>
      </p:sp>
    </p:spTree>
    <p:extLst>
      <p:ext uri="{BB962C8B-B14F-4D97-AF65-F5344CB8AC3E}">
        <p14:creationId xmlns:p14="http://schemas.microsoft.com/office/powerpoint/2010/main" val="1249107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Christian Aid Prayer. Please refer to the prayer sheet available to download at caweek.org/Resources, to choose your prayer. </a:t>
            </a:r>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a:pPr>
                <a:defRPr/>
              </a:pPr>
              <a:t>23</a:t>
            </a:fld>
            <a:endParaRPr lang="en-GB" altLang="en-US"/>
          </a:p>
        </p:txBody>
      </p:sp>
    </p:spTree>
    <p:extLst>
      <p:ext uri="{BB962C8B-B14F-4D97-AF65-F5344CB8AC3E}">
        <p14:creationId xmlns:p14="http://schemas.microsoft.com/office/powerpoint/2010/main" val="2260215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ea typeface="ヒラギノ角ゴ Pro W3"/>
                <a:cs typeface="Arial"/>
              </a:rPr>
              <a:t>Sing a song of blessing such as </a:t>
            </a:r>
            <a:r>
              <a:rPr lang="en-US" i="1" dirty="0">
                <a:latin typeface="Arial"/>
                <a:ea typeface="ヒラギノ角ゴ Pro W3"/>
                <a:cs typeface="Arial"/>
              </a:rPr>
              <a:t>May you Find Peace</a:t>
            </a:r>
            <a:r>
              <a:rPr lang="en-US" dirty="0">
                <a:latin typeface="Arial"/>
                <a:ea typeface="ヒラギノ角ゴ Pro W3"/>
                <a:cs typeface="Arial"/>
              </a:rPr>
              <a:t> (</a:t>
            </a:r>
            <a:r>
              <a:rPr lang="en-US" dirty="0" err="1">
                <a:latin typeface="Arial"/>
                <a:ea typeface="ヒラギノ角ゴ Pro W3"/>
                <a:cs typeface="Arial"/>
              </a:rPr>
              <a:t>Fischy</a:t>
            </a:r>
            <a:r>
              <a:rPr lang="en-US" dirty="0">
                <a:latin typeface="Arial"/>
                <a:ea typeface="ヒラギノ角ゴ Pro W3"/>
                <a:cs typeface="Arial"/>
              </a:rPr>
              <a:t> Music) which uses hands to </a:t>
            </a:r>
            <a:r>
              <a:rPr lang="en-US" dirty="0" err="1">
                <a:latin typeface="Arial"/>
                <a:ea typeface="ヒラギノ角ゴ Pro W3"/>
                <a:cs typeface="Arial"/>
              </a:rPr>
              <a:t>emphasise</a:t>
            </a:r>
            <a:r>
              <a:rPr lang="en-US" dirty="0">
                <a:latin typeface="Arial"/>
                <a:ea typeface="ヒラギノ角ゴ Pro W3"/>
                <a:cs typeface="Arial"/>
              </a:rPr>
              <a:t> the words and to send each other out into the coming week. Or sing </a:t>
            </a:r>
            <a:r>
              <a:rPr lang="en-US" i="1" dirty="0">
                <a:latin typeface="Arial"/>
                <a:ea typeface="ヒラギノ角ゴ Pro W3"/>
                <a:cs typeface="Arial"/>
              </a:rPr>
              <a:t>The Blessing</a:t>
            </a:r>
            <a:r>
              <a:rPr lang="en-US" dirty="0">
                <a:latin typeface="Arial"/>
                <a:ea typeface="ヒラギノ角ゴ Pro W3"/>
                <a:cs typeface="Arial"/>
              </a:rPr>
              <a:t> song to each other </a:t>
            </a:r>
            <a:r>
              <a:rPr lang="en-US" dirty="0" err="1">
                <a:latin typeface="Arial"/>
                <a:ea typeface="ヒラギノ角ゴ Pro W3"/>
                <a:cs typeface="Arial"/>
              </a:rPr>
              <a:t>eg</a:t>
            </a:r>
            <a:r>
              <a:rPr lang="en-US" dirty="0">
                <a:latin typeface="Arial"/>
                <a:ea typeface="ヒラギノ角ゴ Pro W3"/>
                <a:cs typeface="Arial"/>
              </a:rPr>
              <a:t> </a:t>
            </a:r>
            <a:r>
              <a:rPr lang="en-US" u="sng" dirty="0">
                <a:latin typeface="Arial"/>
                <a:ea typeface="ヒラギノ角ゴ Pro W3"/>
                <a:cs typeface="Arial"/>
                <a:hlinkClick r:id="rId3"/>
              </a:rPr>
              <a:t>THE BLESSING [KIDS] - featuring kids from different nations #theblessing #christian #kidsworship</a:t>
            </a:r>
            <a:r>
              <a:rPr lang="en-US" dirty="0">
                <a:latin typeface="Arial"/>
                <a:ea typeface="ヒラギノ角ゴ Pro W3"/>
                <a:cs typeface="Arial"/>
              </a:rPr>
              <a:t>  or </a:t>
            </a:r>
            <a:r>
              <a:rPr lang="en-US" u="sng" dirty="0">
                <a:latin typeface="Arial"/>
                <a:ea typeface="ヒラギノ角ゴ Pro W3"/>
                <a:cs typeface="Arial"/>
                <a:hlinkClick r:id="rId4"/>
              </a:rPr>
              <a:t>The UK Blessing — Churches sing 'The Blessing' over the UK</a:t>
            </a:r>
            <a:r>
              <a:rPr lang="en-US" dirty="0">
                <a:latin typeface="Arial"/>
                <a:ea typeface="ヒラギノ角ゴ Pro W3"/>
                <a:cs typeface="Arial"/>
              </a:rPr>
              <a:t>.</a:t>
            </a:r>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a:pPr>
                <a:defRPr/>
              </a:pPr>
              <a:t>24</a:t>
            </a:fld>
            <a:endParaRPr lang="en-GB" altLang="en-US"/>
          </a:p>
        </p:txBody>
      </p:sp>
    </p:spTree>
    <p:extLst>
      <p:ext uri="{BB962C8B-B14F-4D97-AF65-F5344CB8AC3E}">
        <p14:creationId xmlns:p14="http://schemas.microsoft.com/office/powerpoint/2010/main" val="1784184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ea typeface="ヒラギノ角ゴ Pro W3"/>
                <a:cs typeface="Arial"/>
              </a:rPr>
              <a:t>We're going to learn about Aurelia today and how Christian Aid is supporting her as she makes life better for those she knows and loves. Aurelia lives in Guatemala and here is a photo of her with her grandchildren. </a:t>
            </a:r>
          </a:p>
          <a:p>
            <a:endParaRPr lang="en-US" dirty="0">
              <a:latin typeface="Arial"/>
              <a:ea typeface="ヒラギノ角ゴ Pro W3"/>
              <a:cs typeface="Arial"/>
            </a:endParaRPr>
          </a:p>
          <a:p>
            <a:r>
              <a:rPr lang="en-US">
                <a:latin typeface="Calibri"/>
                <a:ea typeface="ヒラギノ角ゴ Pro W3"/>
                <a:cs typeface="Calibri"/>
              </a:rPr>
              <a:t>Photo</a:t>
            </a:r>
            <a:r>
              <a:rPr lang="en-US" dirty="0">
                <a:latin typeface="Calibri"/>
                <a:ea typeface="ヒラギノ角ゴ Pro W3"/>
                <a:cs typeface="Calibri"/>
              </a:rPr>
              <a:t>:</a:t>
            </a:r>
          </a:p>
          <a:p>
            <a:pPr>
              <a:spcBef>
                <a:spcPct val="0"/>
              </a:spcBef>
              <a:defRPr/>
            </a:pPr>
            <a:r>
              <a:rPr lang="en-US" dirty="0">
                <a:latin typeface="Arial"/>
                <a:ea typeface="ヒラギノ角ゴ Pro W3"/>
                <a:cs typeface="Arial"/>
              </a:rPr>
              <a:t>Aurelia with some of her grandchildren. </a:t>
            </a:r>
            <a:endParaRPr lang="en-US" dirty="0">
              <a:cs typeface="Arial"/>
            </a:endParaRPr>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a:pPr>
                <a:defRPr/>
              </a:pPr>
              <a:t>3</a:t>
            </a:fld>
            <a:endParaRPr lang="en-GB" altLang="en-US"/>
          </a:p>
        </p:txBody>
      </p:sp>
    </p:spTree>
    <p:extLst>
      <p:ext uri="{BB962C8B-B14F-4D97-AF65-F5344CB8AC3E}">
        <p14:creationId xmlns:p14="http://schemas.microsoft.com/office/powerpoint/2010/main" val="4023199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ea typeface="ヒラギノ角ゴ Pro W3"/>
                <a:cs typeface="Arial"/>
              </a:rPr>
              <a:t>We'll learn what an amazing person Aurelia is and how she takes things into her own hands, finding ways to make life better for her family and community.  </a:t>
            </a:r>
            <a:endParaRPr lang="en-US" dirty="0"/>
          </a:p>
          <a:p>
            <a:r>
              <a:rPr lang="en-US" dirty="0">
                <a:latin typeface="Arial"/>
                <a:ea typeface="ヒラギノ角ゴ Pro W3"/>
                <a:cs typeface="Arial"/>
              </a:rPr>
              <a:t>We're going to be learning about how she's finding solutions as a result of gaining skills and tools, helping her to hold hope in her hands. We'll also find out what she's holding in her hands in this photo!</a:t>
            </a:r>
            <a:endParaRPr lang="en-US" dirty="0">
              <a:cs typeface="Arial"/>
            </a:endParaRPr>
          </a:p>
          <a:p>
            <a:endParaRPr lang="en-US" dirty="0">
              <a:latin typeface="Arial"/>
              <a:ea typeface="ヒラギノ角ゴ Pro W3"/>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a:latin typeface="Calibri"/>
                <a:ea typeface="ヒラギノ角ゴ Pro W3"/>
                <a:cs typeface="Calibri"/>
              </a:rPr>
              <a:t>Photo</a:t>
            </a:r>
            <a:r>
              <a:rPr lang="en-US" dirty="0">
                <a:latin typeface="Calibri"/>
                <a:ea typeface="ヒラギノ角ゴ Pro W3"/>
                <a:cs typeface="Calibri"/>
              </a:rPr>
              <a:t>:</a:t>
            </a:r>
          </a:p>
          <a:p>
            <a:pPr>
              <a:spcBef>
                <a:spcPct val="0"/>
              </a:spcBef>
            </a:pPr>
            <a:r>
              <a:rPr lang="en-US" dirty="0">
                <a:latin typeface="Arial"/>
                <a:ea typeface="ヒラギノ角ゴ Pro W3"/>
                <a:cs typeface="Arial"/>
              </a:rPr>
              <a:t>This is Aurelia, from Guatemala</a:t>
            </a:r>
            <a:r>
              <a:rPr lang="en-US">
                <a:latin typeface="Arial"/>
                <a:ea typeface="ヒラギノ角ゴ Pro W3"/>
                <a:cs typeface="Arial"/>
              </a:rPr>
              <a:t>,</a:t>
            </a:r>
            <a:r>
              <a:rPr lang="en-US" dirty="0">
                <a:latin typeface="Arial"/>
                <a:ea typeface="ヒラギノ角ゴ Pro W3"/>
                <a:cs typeface="Arial"/>
              </a:rPr>
              <a:t> who we’ll talk more about as we move through this presentation.</a:t>
            </a:r>
          </a:p>
          <a:p>
            <a:endParaRPr lang="en-US" dirty="0">
              <a:cs typeface="Arial"/>
            </a:endParaRPr>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a:pPr>
                <a:defRPr/>
              </a:pPr>
              <a:t>4</a:t>
            </a:fld>
            <a:endParaRPr lang="en-GB" altLang="en-US"/>
          </a:p>
        </p:txBody>
      </p:sp>
    </p:spTree>
    <p:extLst>
      <p:ext uri="{BB962C8B-B14F-4D97-AF65-F5344CB8AC3E}">
        <p14:creationId xmlns:p14="http://schemas.microsoft.com/office/powerpoint/2010/main" val="1640848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a:cs typeface="Arial"/>
              </a:rPr>
              <a:t>If you’d prefer, please change this to another song of your choosing.</a:t>
            </a:r>
            <a:endParaRPr lang="en-GB" dirty="0"/>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5</a:t>
            </a:fld>
            <a:endParaRPr lang="en-GB" altLang="en-US"/>
          </a:p>
        </p:txBody>
      </p:sp>
    </p:spTree>
    <p:extLst>
      <p:ext uri="{BB962C8B-B14F-4D97-AF65-F5344CB8AC3E}">
        <p14:creationId xmlns:p14="http://schemas.microsoft.com/office/powerpoint/2010/main" val="1896037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download the film and link it to this slide.  Please then delete the text and QR code from the slide so only the heading and film is seen. </a:t>
            </a:r>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6</a:t>
            </a:fld>
            <a:endParaRPr lang="en-GB" altLang="en-US"/>
          </a:p>
        </p:txBody>
      </p:sp>
    </p:spTree>
    <p:extLst>
      <p:ext uri="{BB962C8B-B14F-4D97-AF65-F5344CB8AC3E}">
        <p14:creationId xmlns:p14="http://schemas.microsoft.com/office/powerpoint/2010/main" val="1782078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ea typeface="ヒラギノ角ゴ Pro W3"/>
                <a:cs typeface="Arial"/>
              </a:rPr>
              <a:t>Photo</a:t>
            </a:r>
            <a:r>
              <a:rPr lang="en-US" sz="1200" dirty="0">
                <a:latin typeface="Arial"/>
                <a:ea typeface="ヒラギノ角ゴ Pro W3"/>
                <a:cs typeface="Arial"/>
              </a:rPr>
              <a:t>:</a:t>
            </a:r>
          </a:p>
          <a:p>
            <a:r>
              <a:rPr lang="en-US" dirty="0">
                <a:latin typeface="Arial"/>
                <a:ea typeface="ヒラギノ角ゴ Pro W3"/>
                <a:cs typeface="Arial"/>
              </a:rPr>
              <a:t>Aurelia has eight grown-up children and lives with one of her sons and his wife. Aurelia’s many grandchildren visit her home every day. </a:t>
            </a:r>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a:pPr>
                <a:defRPr/>
              </a:pPr>
              <a:t>8</a:t>
            </a:fld>
            <a:endParaRPr lang="en-GB" altLang="en-US"/>
          </a:p>
        </p:txBody>
      </p:sp>
    </p:spTree>
    <p:extLst>
      <p:ext uri="{BB962C8B-B14F-4D97-AF65-F5344CB8AC3E}">
        <p14:creationId xmlns:p14="http://schemas.microsoft.com/office/powerpoint/2010/main" val="3661837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a:latin typeface="Arial"/>
                <a:ea typeface="ヒラギノ角ゴ Pro W3"/>
                <a:cs typeface="Arial"/>
              </a:rPr>
              <a:t>Aurelia's family belongs to the Indigenous </a:t>
            </a:r>
            <a:r>
              <a:rPr lang="en-US" dirty="0" err="1">
                <a:latin typeface="Arial"/>
                <a:ea typeface="ヒラギノ角ゴ Pro W3"/>
                <a:cs typeface="Arial"/>
              </a:rPr>
              <a:t>Q’eqchi</a:t>
            </a:r>
            <a:r>
              <a:rPr lang="en-US" dirty="0">
                <a:latin typeface="Arial"/>
                <a:ea typeface="ヒラギノ角ゴ Pro W3"/>
                <a:cs typeface="Arial"/>
              </a:rPr>
              <a:t>’ (pronounced: </a:t>
            </a:r>
            <a:r>
              <a:rPr lang="en-US">
                <a:latin typeface="Arial"/>
                <a:ea typeface="ヒラギノ角ゴ Pro W3"/>
                <a:cs typeface="Arial"/>
              </a:rPr>
              <a:t>Co-WAY-</a:t>
            </a:r>
            <a:r>
              <a:rPr lang="en-US" err="1">
                <a:latin typeface="Arial"/>
                <a:ea typeface="ヒラギノ角ゴ Pro W3"/>
                <a:cs typeface="Arial"/>
              </a:rPr>
              <a:t>chee</a:t>
            </a:r>
            <a:r>
              <a:rPr lang="en-US" dirty="0">
                <a:latin typeface="Arial"/>
                <a:ea typeface="ヒラギノ角ゴ Pro W3"/>
                <a:cs typeface="Arial"/>
              </a:rPr>
              <a:t>) community of the Alta Verapaz region in Guatemala. It’s a close and supportive rural community who live by a blend of Mayan and Catholic traditions, holding the natural world as precious and sacred. </a:t>
            </a:r>
          </a:p>
          <a:p>
            <a:pPr>
              <a:spcBef>
                <a:spcPct val="0"/>
              </a:spcBef>
            </a:pPr>
            <a:endParaRPr lang="en-US" dirty="0">
              <a:latin typeface="Arial"/>
              <a:ea typeface="ヒラギノ角ゴ Pro W3"/>
              <a:cs typeface="Arial"/>
            </a:endParaRPr>
          </a:p>
          <a:p>
            <a:pPr>
              <a:spcBef>
                <a:spcPct val="0"/>
              </a:spcBef>
            </a:pPr>
            <a:endParaRPr lang="en-US" dirty="0">
              <a:latin typeface="Arial"/>
              <a:ea typeface="ヒラギノ角ゴ Pro W3"/>
              <a:cs typeface="Arial"/>
            </a:endParaRPr>
          </a:p>
          <a:p>
            <a:r>
              <a:rPr lang="en-US">
                <a:latin typeface="Arial"/>
                <a:ea typeface="ヒラギノ角ゴ Pro W3"/>
                <a:cs typeface="Arial"/>
              </a:rPr>
              <a:t>Photos</a:t>
            </a:r>
            <a:r>
              <a:rPr lang="en-US" sz="1200" dirty="0">
                <a:latin typeface="Arial"/>
                <a:ea typeface="ヒラギノ角ゴ Pro W3"/>
                <a:cs typeface="Arial"/>
              </a:rPr>
              <a:t>:</a:t>
            </a:r>
          </a:p>
          <a:p>
            <a:pPr>
              <a:spcBef>
                <a:spcPct val="0"/>
              </a:spcBef>
              <a:defRPr/>
            </a:pPr>
            <a:r>
              <a:rPr lang="en-US" dirty="0">
                <a:latin typeface="Calibri"/>
                <a:ea typeface="ヒラギノ角ゴ Pro W3"/>
                <a:cs typeface="Calibri"/>
              </a:rPr>
              <a:t>Left image:</a:t>
            </a:r>
            <a:r>
              <a:rPr lang="en-US">
                <a:latin typeface="Calibri"/>
                <a:ea typeface="ヒラギノ角ゴ Pro W3"/>
                <a:cs typeface="Calibri"/>
              </a:rPr>
              <a:t> </a:t>
            </a:r>
            <a:r>
              <a:rPr lang="en-US" dirty="0">
                <a:latin typeface="Arial"/>
                <a:ea typeface="ヒラギノ角ゴ Pro W3"/>
                <a:cs typeface="Arial"/>
              </a:rPr>
              <a:t>Some of Aurelia's grandchildren (left to right), Sheny, 9, Karla, 7, Dilia, 3, and Daily, 9.</a:t>
            </a:r>
            <a:endParaRPr lang="en-US">
              <a:latin typeface="Arial"/>
              <a:ea typeface="ヒラギノ角ゴ Pro W3"/>
              <a:cs typeface="Arial"/>
            </a:endParaRPr>
          </a:p>
          <a:p>
            <a:pPr marL="0" indent="0">
              <a:spcBef>
                <a:spcPct val="0"/>
              </a:spcBef>
              <a:buFont typeface="Arial" panose="020B0604020202020204" pitchFamily="34" charset="0"/>
              <a:buNone/>
            </a:pPr>
            <a:r>
              <a:rPr lang="en-US" dirty="0">
                <a:latin typeface="Arial"/>
                <a:ea typeface="ヒラギノ角ゴ Pro W3"/>
                <a:cs typeface="Arial"/>
              </a:rPr>
              <a:t>Central </a:t>
            </a:r>
            <a:r>
              <a:rPr lang="en-US">
                <a:latin typeface="Arial"/>
                <a:ea typeface="ヒラギノ角ゴ Pro W3"/>
                <a:cs typeface="Arial"/>
              </a:rPr>
              <a:t>image</a:t>
            </a:r>
            <a:r>
              <a:rPr lang="en-US" dirty="0">
                <a:latin typeface="Arial"/>
                <a:ea typeface="ヒラギノ角ゴ Pro W3"/>
                <a:cs typeface="Arial"/>
              </a:rPr>
              <a:t>: Aurelia and grandson collecting water.</a:t>
            </a:r>
          </a:p>
          <a:p>
            <a:pPr>
              <a:spcBef>
                <a:spcPct val="0"/>
              </a:spcBef>
            </a:pPr>
            <a:r>
              <a:rPr lang="en-US" dirty="0">
                <a:latin typeface="Arial"/>
                <a:ea typeface="ヒラギノ角ゴ Pro W3"/>
                <a:cs typeface="Arial"/>
              </a:rPr>
              <a:t>Right image: Aurelia praying in her church.</a:t>
            </a:r>
            <a:endParaRPr lang="en-US">
              <a:latin typeface="Arial"/>
              <a:ea typeface="ヒラギノ角ゴ Pro W3"/>
              <a:cs typeface="Arial"/>
            </a:endParaRPr>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a:pPr>
                <a:defRPr/>
              </a:pPr>
              <a:t>9</a:t>
            </a:fld>
            <a:endParaRPr lang="en-GB" altLang="en-US"/>
          </a:p>
        </p:txBody>
      </p:sp>
    </p:spTree>
    <p:extLst>
      <p:ext uri="{BB962C8B-B14F-4D97-AF65-F5344CB8AC3E}">
        <p14:creationId xmlns:p14="http://schemas.microsoft.com/office/powerpoint/2010/main" val="2373590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ea typeface="ヒラギノ角ゴ Pro W3"/>
                <a:cs typeface="Arial"/>
              </a:rPr>
              <a:t>The climate crisis and industrial plantations have changed </a:t>
            </a:r>
            <a:r>
              <a:rPr lang="en-US" dirty="0" err="1">
                <a:latin typeface="Arial"/>
                <a:ea typeface="ヒラギノ角ゴ Pro W3"/>
                <a:cs typeface="Arial"/>
              </a:rPr>
              <a:t>Q’eqchi</a:t>
            </a:r>
            <a:r>
              <a:rPr lang="en-US" dirty="0">
                <a:latin typeface="Arial"/>
                <a:ea typeface="ヒラギノ角ゴ Pro W3"/>
                <a:cs typeface="Arial"/>
              </a:rPr>
              <a:t>’ land dramatically. Heatwaves, storms and unpredictable seasons are ravaging farms. Industrial agriculture is taking over the last of the region’s natural resources to feed the world’s richest countries. Many of the vital crops that Aurelia depends on are withering and dying before her eyes. It’s a heartbreaking injustice that a community should be threatened by a climate crisis they didn’t cause. </a:t>
            </a:r>
          </a:p>
          <a:p>
            <a:endParaRPr lang="en-US">
              <a:latin typeface="Arial"/>
              <a:ea typeface="ヒラギノ角ゴ Pro W3"/>
              <a:cs typeface="Arial"/>
            </a:endParaRPr>
          </a:p>
          <a:p>
            <a:r>
              <a:rPr lang="en-US" dirty="0">
                <a:latin typeface="Arial"/>
                <a:ea typeface="ヒラギノ角ゴ Pro W3"/>
                <a:cs typeface="Arial"/>
              </a:rPr>
              <a:t>The quote is Aurelia’s. </a:t>
            </a:r>
          </a:p>
          <a:p>
            <a:endParaRPr lang="en-US" dirty="0">
              <a:latin typeface="Arial"/>
              <a:ea typeface="ヒラギノ角ゴ Pro W3"/>
              <a:cs typeface="Arial"/>
            </a:endParaRPr>
          </a:p>
          <a:p>
            <a:r>
              <a:rPr lang="en-US">
                <a:latin typeface="Arial"/>
                <a:ea typeface="ヒラギノ角ゴ Pro W3"/>
                <a:cs typeface="Arial"/>
              </a:rPr>
              <a:t>Photo</a:t>
            </a:r>
            <a:r>
              <a:rPr lang="en-US" dirty="0">
                <a:latin typeface="Arial"/>
                <a:ea typeface="ヒラギノ角ゴ Pro W3"/>
                <a:cs typeface="Arial"/>
              </a:rPr>
              <a:t>: </a:t>
            </a:r>
          </a:p>
          <a:p>
            <a:r>
              <a:rPr lang="en-US" dirty="0">
                <a:latin typeface="Arial"/>
                <a:ea typeface="ヒラギノ角ゴ Pro W3"/>
                <a:cs typeface="Arial"/>
              </a:rPr>
              <a:t>Aurelia and Sofia receiving agroecology training.</a:t>
            </a:r>
            <a:endParaRPr lang="en-US" dirty="0">
              <a:cs typeface="Arial"/>
            </a:endParaRPr>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a:pPr>
                <a:defRPr/>
              </a:pPr>
              <a:t>10</a:t>
            </a:fld>
            <a:endParaRPr lang="en-GB" altLang="en-US"/>
          </a:p>
        </p:txBody>
      </p:sp>
    </p:spTree>
    <p:extLst>
      <p:ext uri="{BB962C8B-B14F-4D97-AF65-F5344CB8AC3E}">
        <p14:creationId xmlns:p14="http://schemas.microsoft.com/office/powerpoint/2010/main" val="2689254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AF645-3B47-784D-A360-965741BFCB8F}"/>
              </a:ext>
            </a:extLst>
          </p:cNvPr>
          <p:cNvSpPr>
            <a:spLocks noGrp="1"/>
          </p:cNvSpPr>
          <p:nvPr>
            <p:ph type="title" hasCustomPrompt="1"/>
          </p:nvPr>
        </p:nvSpPr>
        <p:spPr>
          <a:xfrm>
            <a:off x="1160165" y="620688"/>
            <a:ext cx="6823670" cy="4824536"/>
          </a:xfrm>
        </p:spPr>
        <p:txBody>
          <a:bodyPr/>
          <a:lstStyle>
            <a:lvl1pPr>
              <a:defRPr b="1" i="0">
                <a:latin typeface="Mokoko XBold" panose="02060503020203020204" pitchFamily="18" charset="77"/>
                <a:cs typeface="Mokoko XBold" panose="02060503020203020204" pitchFamily="18" charset="77"/>
              </a:defRPr>
            </a:lvl1pPr>
          </a:lstStyle>
          <a:p>
            <a:r>
              <a:rPr lang="en-GB"/>
              <a:t>Short title goes here</a:t>
            </a:r>
            <a:endParaRPr lang="en-US"/>
          </a:p>
        </p:txBody>
      </p:sp>
    </p:spTree>
    <p:extLst>
      <p:ext uri="{BB962C8B-B14F-4D97-AF65-F5344CB8AC3E}">
        <p14:creationId xmlns:p14="http://schemas.microsoft.com/office/powerpoint/2010/main" val="608952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Slide 5">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A7E7DD47-B7A4-304C-866E-53FA59FC7E71}"/>
              </a:ext>
            </a:extLst>
          </p:cNvPr>
          <p:cNvSpPr>
            <a:spLocks noGrp="1"/>
          </p:cNvSpPr>
          <p:nvPr>
            <p:ph type="body" sz="quarter" idx="11" hasCustomPrompt="1"/>
          </p:nvPr>
        </p:nvSpPr>
        <p:spPr>
          <a:xfrm>
            <a:off x="6602984" y="3801624"/>
            <a:ext cx="2303908" cy="1206500"/>
          </a:xfrm>
        </p:spPr>
        <p:txBody>
          <a:bodyPr/>
          <a:lstStyle/>
          <a:p>
            <a:pPr lvl="0"/>
            <a:r>
              <a:rPr lang="en-GB"/>
              <a:t>Caption text can go here. Just a short one of about 15 words or so. </a:t>
            </a:r>
          </a:p>
        </p:txBody>
      </p:sp>
      <p:sp>
        <p:nvSpPr>
          <p:cNvPr id="6" name="Picture Placeholder 5">
            <a:extLst>
              <a:ext uri="{FF2B5EF4-FFF2-40B4-BE49-F238E27FC236}">
                <a16:creationId xmlns:a16="http://schemas.microsoft.com/office/drawing/2014/main" id="{E1F115BE-32C2-1F4D-9899-AC89E2D77969}"/>
              </a:ext>
            </a:extLst>
          </p:cNvPr>
          <p:cNvSpPr>
            <a:spLocks noGrp="1"/>
          </p:cNvSpPr>
          <p:nvPr>
            <p:ph type="pic" sz="quarter" idx="12" hasCustomPrompt="1"/>
          </p:nvPr>
        </p:nvSpPr>
        <p:spPr>
          <a:xfrm>
            <a:off x="588963" y="1349375"/>
            <a:ext cx="5927725" cy="3659188"/>
          </a:xfrm>
        </p:spPr>
        <p:txBody>
          <a:bodyPr anchor="ctr"/>
          <a:lstStyle>
            <a:lvl1pPr marL="0" marR="0" indent="0" algn="ctr" defTabSz="914400" rtl="0" eaLnBrk="1" fontAlgn="base" latinLnBrk="0" hangingPunct="1">
              <a:lnSpc>
                <a:spcPct val="100000"/>
              </a:lnSpc>
              <a:spcBef>
                <a:spcPct val="20000"/>
              </a:spcBef>
              <a:spcAft>
                <a:spcPct val="0"/>
              </a:spcAft>
              <a:buClr>
                <a:srgbClr val="FF0000"/>
              </a:buClr>
              <a:buSzTx/>
              <a:buFontTx/>
              <a:buNone/>
              <a:tabLst/>
              <a:defRPr/>
            </a:lvl1p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r>
              <a:rPr lang="en-US"/>
              <a:t>Click on picture icon to insert photo</a:t>
            </a:r>
          </a:p>
          <a:p>
            <a:endParaRPr lang="en-US"/>
          </a:p>
          <a:p>
            <a:endParaRPr lang="en-US"/>
          </a:p>
        </p:txBody>
      </p:sp>
      <p:sp>
        <p:nvSpPr>
          <p:cNvPr id="7" name="Slide Number Placeholder 6">
            <a:extLst>
              <a:ext uri="{FF2B5EF4-FFF2-40B4-BE49-F238E27FC236}">
                <a16:creationId xmlns:a16="http://schemas.microsoft.com/office/drawing/2014/main" id="{3055382E-5DBE-AB4F-8D10-287BF4B00949}"/>
              </a:ext>
            </a:extLst>
          </p:cNvPr>
          <p:cNvSpPr>
            <a:spLocks noGrp="1" noChangeArrowheads="1"/>
          </p:cNvSpPr>
          <p:nvPr>
            <p:ph type="sldNum" sz="quarter" idx="13"/>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9" name="Title Placeholder 9">
            <a:extLst>
              <a:ext uri="{FF2B5EF4-FFF2-40B4-BE49-F238E27FC236}">
                <a16:creationId xmlns:a16="http://schemas.microsoft.com/office/drawing/2014/main" id="{9EA94505-B008-B745-85BA-69C41BB4EA70}"/>
              </a:ext>
            </a:extLst>
          </p:cNvPr>
          <p:cNvSpPr>
            <a:spLocks noGrp="1"/>
          </p:cNvSpPr>
          <p:nvPr>
            <p:ph type="title" hasCustomPrompt="1"/>
          </p:nvPr>
        </p:nvSpPr>
        <p:spPr>
          <a:xfrm>
            <a:off x="628650" y="365125"/>
            <a:ext cx="7886700" cy="759619"/>
          </a:xfrm>
          <a:prstGeom prst="rect">
            <a:avLst/>
          </a:prstGeom>
        </p:spPr>
        <p:txBody>
          <a:bodyPr vert="horz" lIns="91440" tIns="45720" rIns="91440" bIns="45720" rtlCol="0" anchor="t">
            <a:noAutofit/>
          </a:bodyPr>
          <a:lstStyle/>
          <a:p>
            <a:r>
              <a:rPr lang="en-GB"/>
              <a:t>One photo</a:t>
            </a:r>
            <a:endParaRPr lang="en-US"/>
          </a:p>
        </p:txBody>
      </p:sp>
    </p:spTree>
    <p:extLst>
      <p:ext uri="{BB962C8B-B14F-4D97-AF65-F5344CB8AC3E}">
        <p14:creationId xmlns:p14="http://schemas.microsoft.com/office/powerpoint/2010/main" val="3143455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Slide 6">
    <p:spTree>
      <p:nvGrpSpPr>
        <p:cNvPr id="1" name=""/>
        <p:cNvGrpSpPr/>
        <p:nvPr/>
      </p:nvGrpSpPr>
      <p:grpSpPr>
        <a:xfrm>
          <a:off x="0" y="0"/>
          <a:ext cx="0" cy="0"/>
          <a:chOff x="0" y="0"/>
          <a:chExt cx="0" cy="0"/>
        </a:xfrm>
      </p:grpSpPr>
      <p:sp>
        <p:nvSpPr>
          <p:cNvPr id="14" name="Text Placeholder 16">
            <a:extLst>
              <a:ext uri="{FF2B5EF4-FFF2-40B4-BE49-F238E27FC236}">
                <a16:creationId xmlns:a16="http://schemas.microsoft.com/office/drawing/2014/main" id="{773A790D-9499-F54E-A3AB-CB1B713F64BB}"/>
              </a:ext>
            </a:extLst>
          </p:cNvPr>
          <p:cNvSpPr>
            <a:spLocks noGrp="1"/>
          </p:cNvSpPr>
          <p:nvPr>
            <p:ph type="body" sz="quarter" idx="11" hasCustomPrompt="1"/>
          </p:nvPr>
        </p:nvSpPr>
        <p:spPr>
          <a:xfrm>
            <a:off x="6410251" y="3874243"/>
            <a:ext cx="2303908" cy="1206500"/>
          </a:xfrm>
        </p:spPr>
        <p:txBody>
          <a:bodyPr/>
          <a:lstStyle/>
          <a:p>
            <a:pPr lvl="0"/>
            <a:r>
              <a:rPr lang="en-GB"/>
              <a:t>Caption text can go here. Just a short one of about 15 words or so. </a:t>
            </a:r>
          </a:p>
        </p:txBody>
      </p:sp>
      <p:sp>
        <p:nvSpPr>
          <p:cNvPr id="4" name="Picture Placeholder 3">
            <a:extLst>
              <a:ext uri="{FF2B5EF4-FFF2-40B4-BE49-F238E27FC236}">
                <a16:creationId xmlns:a16="http://schemas.microsoft.com/office/drawing/2014/main" id="{AB86033A-8847-7A40-9E1C-B8DDF48CCB82}"/>
              </a:ext>
            </a:extLst>
          </p:cNvPr>
          <p:cNvSpPr>
            <a:spLocks noGrp="1"/>
          </p:cNvSpPr>
          <p:nvPr>
            <p:ph type="pic" sz="quarter" idx="12" hasCustomPrompt="1"/>
          </p:nvPr>
        </p:nvSpPr>
        <p:spPr>
          <a:xfrm>
            <a:off x="755576" y="1300754"/>
            <a:ext cx="2543175" cy="3795713"/>
          </a:xfrm>
        </p:spPr>
        <p:txBody>
          <a:bodyPr anchor="ctr"/>
          <a:lstStyle>
            <a:lvl1pPr algn="ctr">
              <a:defRPr/>
            </a:lvl1pPr>
          </a:lstStyle>
          <a:p>
            <a:r>
              <a:rPr lang="en-US"/>
              <a:t>Click on picture icon to insert photo</a:t>
            </a:r>
          </a:p>
          <a:p>
            <a:endParaRPr lang="en-US"/>
          </a:p>
          <a:p>
            <a:endParaRPr lang="en-US"/>
          </a:p>
        </p:txBody>
      </p:sp>
      <p:sp>
        <p:nvSpPr>
          <p:cNvPr id="7" name="Picture Placeholder 6">
            <a:extLst>
              <a:ext uri="{FF2B5EF4-FFF2-40B4-BE49-F238E27FC236}">
                <a16:creationId xmlns:a16="http://schemas.microsoft.com/office/drawing/2014/main" id="{92041993-15D8-EA4F-B34F-A7343CD9DF0B}"/>
              </a:ext>
            </a:extLst>
          </p:cNvPr>
          <p:cNvSpPr>
            <a:spLocks noGrp="1"/>
          </p:cNvSpPr>
          <p:nvPr>
            <p:ph type="pic" sz="quarter" idx="13"/>
          </p:nvPr>
        </p:nvSpPr>
        <p:spPr>
          <a:xfrm>
            <a:off x="3600376" y="1300754"/>
            <a:ext cx="2508250" cy="3811588"/>
          </a:xfrm>
        </p:spPr>
        <p:txBody>
          <a:bodyPr anchor="ctr"/>
          <a:lstStyle>
            <a:lvl1pPr marL="0" marR="0" indent="0" algn="ctr" defTabSz="914400" rtl="0" eaLnBrk="1" fontAlgn="base" latinLnBrk="0" hangingPunct="1">
              <a:lnSpc>
                <a:spcPct val="100000"/>
              </a:lnSpc>
              <a:spcBef>
                <a:spcPct val="20000"/>
              </a:spcBef>
              <a:spcAft>
                <a:spcPct val="0"/>
              </a:spcAft>
              <a:buClr>
                <a:srgbClr val="FF0000"/>
              </a:buClr>
              <a:buSzTx/>
              <a:buFontTx/>
              <a:buNone/>
              <a:tabLst/>
              <a:defRPr/>
            </a:lvl1p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endParaRPr lang="en-US"/>
          </a:p>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r>
              <a:rPr lang="en-US"/>
              <a:t>Click on picture icon to insert photo</a:t>
            </a:r>
          </a:p>
          <a:p>
            <a:endParaRPr lang="en-US"/>
          </a:p>
          <a:p>
            <a:endParaRPr lang="en-US"/>
          </a:p>
          <a:p>
            <a:endParaRPr lang="en-US"/>
          </a:p>
        </p:txBody>
      </p:sp>
      <p:sp>
        <p:nvSpPr>
          <p:cNvPr id="8" name="Rectangle 6">
            <a:extLst>
              <a:ext uri="{FF2B5EF4-FFF2-40B4-BE49-F238E27FC236}">
                <a16:creationId xmlns:a16="http://schemas.microsoft.com/office/drawing/2014/main" id="{D0BFB4EC-52AB-3A40-A8D5-761FDD1CE061}"/>
              </a:ext>
            </a:extLst>
          </p:cNvPr>
          <p:cNvSpPr>
            <a:spLocks noGrp="1" noChangeArrowheads="1"/>
          </p:cNvSpPr>
          <p:nvPr>
            <p:ph type="sldNum" sz="quarter" idx="14"/>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11" name="Title Placeholder 9">
            <a:extLst>
              <a:ext uri="{FF2B5EF4-FFF2-40B4-BE49-F238E27FC236}">
                <a16:creationId xmlns:a16="http://schemas.microsoft.com/office/drawing/2014/main" id="{C8A10E32-95F3-8044-BB20-B512B79FCDA5}"/>
              </a:ext>
            </a:extLst>
          </p:cNvPr>
          <p:cNvSpPr>
            <a:spLocks noGrp="1"/>
          </p:cNvSpPr>
          <p:nvPr>
            <p:ph type="title" hasCustomPrompt="1"/>
          </p:nvPr>
        </p:nvSpPr>
        <p:spPr>
          <a:xfrm>
            <a:off x="628650" y="365125"/>
            <a:ext cx="7886700" cy="759619"/>
          </a:xfrm>
          <a:prstGeom prst="rect">
            <a:avLst/>
          </a:prstGeom>
        </p:spPr>
        <p:txBody>
          <a:bodyPr vert="horz" lIns="91440" tIns="45720" rIns="91440" bIns="45720" rtlCol="0" anchor="t">
            <a:noAutofit/>
          </a:bodyPr>
          <a:lstStyle/>
          <a:p>
            <a:r>
              <a:rPr lang="en-GB"/>
              <a:t>Two photos</a:t>
            </a:r>
            <a:endParaRPr lang="en-US"/>
          </a:p>
        </p:txBody>
      </p:sp>
    </p:spTree>
    <p:extLst>
      <p:ext uri="{BB962C8B-B14F-4D97-AF65-F5344CB8AC3E}">
        <p14:creationId xmlns:p14="http://schemas.microsoft.com/office/powerpoint/2010/main" val="724880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8FB03-A776-1D4A-963C-8EA3430FA136}"/>
              </a:ext>
            </a:extLst>
          </p:cNvPr>
          <p:cNvSpPr>
            <a:spLocks noGrp="1"/>
          </p:cNvSpPr>
          <p:nvPr>
            <p:ph type="title" hasCustomPrompt="1"/>
          </p:nvPr>
        </p:nvSpPr>
        <p:spPr/>
        <p:txBody>
          <a:bodyPr/>
          <a:lstStyle/>
          <a:p>
            <a:r>
              <a:rPr lang="en-GB"/>
              <a:t>Video </a:t>
            </a:r>
            <a:endParaRPr lang="en-US"/>
          </a:p>
        </p:txBody>
      </p:sp>
      <p:sp>
        <p:nvSpPr>
          <p:cNvPr id="5" name="Media Placeholder 4">
            <a:extLst>
              <a:ext uri="{FF2B5EF4-FFF2-40B4-BE49-F238E27FC236}">
                <a16:creationId xmlns:a16="http://schemas.microsoft.com/office/drawing/2014/main" id="{4C2DAD14-1745-5848-B6B4-BEFBF1ECD06E}"/>
              </a:ext>
            </a:extLst>
          </p:cNvPr>
          <p:cNvSpPr>
            <a:spLocks noGrp="1"/>
          </p:cNvSpPr>
          <p:nvPr>
            <p:ph type="media" sz="quarter" idx="11" hasCustomPrompt="1"/>
          </p:nvPr>
        </p:nvSpPr>
        <p:spPr>
          <a:xfrm>
            <a:off x="628650" y="1341438"/>
            <a:ext cx="7886700" cy="3959225"/>
          </a:xfrm>
        </p:spPr>
        <p:txBody>
          <a:bodyPr anchor="ctr"/>
          <a:lstStyle>
            <a:lvl1pPr algn="ctr">
              <a:defRPr/>
            </a:lvl1pPr>
          </a:lstStyle>
          <a:p>
            <a:r>
              <a:rPr lang="en-US"/>
              <a:t>Insert video here </a:t>
            </a:r>
          </a:p>
        </p:txBody>
      </p:sp>
      <p:sp>
        <p:nvSpPr>
          <p:cNvPr id="6" name="Rectangle 6">
            <a:extLst>
              <a:ext uri="{FF2B5EF4-FFF2-40B4-BE49-F238E27FC236}">
                <a16:creationId xmlns:a16="http://schemas.microsoft.com/office/drawing/2014/main" id="{8A95F68D-E58C-2541-A8F7-79FE0F959D9F}"/>
              </a:ext>
            </a:extLst>
          </p:cNvPr>
          <p:cNvSpPr>
            <a:spLocks noGrp="1" noChangeArrowheads="1"/>
          </p:cNvSpPr>
          <p:nvPr>
            <p:ph type="sldNum" sz="quarter" idx="14"/>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Tree>
    <p:extLst>
      <p:ext uri="{BB962C8B-B14F-4D97-AF65-F5344CB8AC3E}">
        <p14:creationId xmlns:p14="http://schemas.microsoft.com/office/powerpoint/2010/main" val="26418975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Slide 1">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A2EA9252-D54C-DE43-93DE-3F956E756E94}"/>
              </a:ext>
            </a:extLst>
          </p:cNvPr>
          <p:cNvSpPr>
            <a:spLocks noGrp="1"/>
          </p:cNvSpPr>
          <p:nvPr>
            <p:ph type="body" sz="quarter" idx="11" hasCustomPrompt="1"/>
          </p:nvPr>
        </p:nvSpPr>
        <p:spPr>
          <a:xfrm>
            <a:off x="539750" y="1341438"/>
            <a:ext cx="3744913" cy="3959225"/>
          </a:xfrm>
        </p:spPr>
        <p:txBody>
          <a:bodyPr/>
          <a:lstStyle>
            <a:lvl1pPr>
              <a:defRPr b="1"/>
            </a:lvl1pPr>
          </a:lstStyle>
          <a:p>
            <a:pPr lvl="0"/>
            <a:r>
              <a:rPr lang="en-US"/>
              <a:t>‘This could be a pull quote from the person in the photo. ‘Because of climate change and drought, I worry a lot about food’ Quote attribution here in this style</a:t>
            </a:r>
          </a:p>
        </p:txBody>
      </p:sp>
      <p:sp>
        <p:nvSpPr>
          <p:cNvPr id="4" name="Picture Placeholder 3">
            <a:extLst>
              <a:ext uri="{FF2B5EF4-FFF2-40B4-BE49-F238E27FC236}">
                <a16:creationId xmlns:a16="http://schemas.microsoft.com/office/drawing/2014/main" id="{2D263CD8-A5EF-6740-8FC8-5E905C12D11F}"/>
              </a:ext>
            </a:extLst>
          </p:cNvPr>
          <p:cNvSpPr>
            <a:spLocks noGrp="1"/>
          </p:cNvSpPr>
          <p:nvPr>
            <p:ph type="pic" sz="quarter" idx="12" hasCustomPrompt="1"/>
          </p:nvPr>
        </p:nvSpPr>
        <p:spPr>
          <a:xfrm>
            <a:off x="4484216" y="1341437"/>
            <a:ext cx="4067175" cy="4390801"/>
          </a:xfrm>
        </p:spPr>
        <p:txBody>
          <a:bodyPr anchor="ctr"/>
          <a:lstStyle>
            <a:lvl1pPr marL="0" marR="0" indent="0" algn="ctr" defTabSz="914400" rtl="0" eaLnBrk="1" fontAlgn="base" latinLnBrk="0" hangingPunct="1">
              <a:lnSpc>
                <a:spcPct val="100000"/>
              </a:lnSpc>
              <a:spcBef>
                <a:spcPct val="20000"/>
              </a:spcBef>
              <a:spcAft>
                <a:spcPct val="0"/>
              </a:spcAft>
              <a:buClr>
                <a:srgbClr val="FF0000"/>
              </a:buClr>
              <a:buSzTx/>
              <a:buFontTx/>
              <a:buNone/>
              <a:tabLst/>
              <a:defRPr/>
            </a:lvl1p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r>
              <a:rPr lang="en-US"/>
              <a:t>Click on picture icon to insert photo</a:t>
            </a:r>
          </a:p>
          <a:p>
            <a:endParaRPr lang="en-US"/>
          </a:p>
          <a:p>
            <a:endParaRPr lang="en-US"/>
          </a:p>
        </p:txBody>
      </p:sp>
      <p:sp>
        <p:nvSpPr>
          <p:cNvPr id="6" name="Rectangle 6">
            <a:extLst>
              <a:ext uri="{FF2B5EF4-FFF2-40B4-BE49-F238E27FC236}">
                <a16:creationId xmlns:a16="http://schemas.microsoft.com/office/drawing/2014/main" id="{49894434-55D9-D946-A2A3-6ED3B95C9976}"/>
              </a:ext>
            </a:extLst>
          </p:cNvPr>
          <p:cNvSpPr>
            <a:spLocks noGrp="1" noChangeArrowheads="1"/>
          </p:cNvSpPr>
          <p:nvPr>
            <p:ph type="sldNum" sz="quarter" idx="13"/>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11" name="Title Placeholder 9">
            <a:extLst>
              <a:ext uri="{FF2B5EF4-FFF2-40B4-BE49-F238E27FC236}">
                <a16:creationId xmlns:a16="http://schemas.microsoft.com/office/drawing/2014/main" id="{6C91AA40-4C4F-5547-8513-9554FCF86791}"/>
              </a:ext>
            </a:extLst>
          </p:cNvPr>
          <p:cNvSpPr>
            <a:spLocks noGrp="1"/>
          </p:cNvSpPr>
          <p:nvPr>
            <p:ph type="title" hasCustomPrompt="1"/>
          </p:nvPr>
        </p:nvSpPr>
        <p:spPr>
          <a:xfrm>
            <a:off x="628650" y="365125"/>
            <a:ext cx="7886700" cy="759619"/>
          </a:xfrm>
          <a:prstGeom prst="rect">
            <a:avLst/>
          </a:prstGeom>
        </p:spPr>
        <p:txBody>
          <a:bodyPr vert="horz" lIns="91440" tIns="45720" rIns="91440" bIns="45720" rtlCol="0" anchor="t">
            <a:noAutofit/>
          </a:bodyPr>
          <a:lstStyle/>
          <a:p>
            <a:r>
              <a:rPr lang="en-GB"/>
              <a:t>Photo with quote</a:t>
            </a:r>
            <a:endParaRPr lang="en-US"/>
          </a:p>
        </p:txBody>
      </p:sp>
    </p:spTree>
    <p:extLst>
      <p:ext uri="{BB962C8B-B14F-4D97-AF65-F5344CB8AC3E}">
        <p14:creationId xmlns:p14="http://schemas.microsoft.com/office/powerpoint/2010/main" val="766520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Slide 2">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A7E7DD47-B7A4-304C-866E-53FA59FC7E71}"/>
              </a:ext>
            </a:extLst>
          </p:cNvPr>
          <p:cNvSpPr>
            <a:spLocks noGrp="1"/>
          </p:cNvSpPr>
          <p:nvPr>
            <p:ph type="body" sz="quarter" idx="11" hasCustomPrompt="1"/>
          </p:nvPr>
        </p:nvSpPr>
        <p:spPr>
          <a:xfrm>
            <a:off x="6602984" y="3801624"/>
            <a:ext cx="2303908" cy="1206500"/>
          </a:xfrm>
        </p:spPr>
        <p:txBody>
          <a:bodyPr/>
          <a:lstStyle/>
          <a:p>
            <a:pPr lvl="0"/>
            <a:r>
              <a:rPr lang="en-GB"/>
              <a:t>Caption text can go here. Just a short one of about 15 words or so. </a:t>
            </a:r>
          </a:p>
        </p:txBody>
      </p:sp>
      <p:sp>
        <p:nvSpPr>
          <p:cNvPr id="6" name="Picture Placeholder 5">
            <a:extLst>
              <a:ext uri="{FF2B5EF4-FFF2-40B4-BE49-F238E27FC236}">
                <a16:creationId xmlns:a16="http://schemas.microsoft.com/office/drawing/2014/main" id="{E1F115BE-32C2-1F4D-9899-AC89E2D77969}"/>
              </a:ext>
            </a:extLst>
          </p:cNvPr>
          <p:cNvSpPr>
            <a:spLocks noGrp="1"/>
          </p:cNvSpPr>
          <p:nvPr>
            <p:ph type="pic" sz="quarter" idx="12" hasCustomPrompt="1"/>
          </p:nvPr>
        </p:nvSpPr>
        <p:spPr>
          <a:xfrm>
            <a:off x="588963" y="1349375"/>
            <a:ext cx="5927725" cy="3659188"/>
          </a:xfrm>
        </p:spPr>
        <p:txBody>
          <a:bodyPr anchor="ctr"/>
          <a:lstStyle>
            <a:lvl1pPr marL="0" marR="0" indent="0" algn="ctr" defTabSz="914400" rtl="0" eaLnBrk="1" fontAlgn="base" latinLnBrk="0" hangingPunct="1">
              <a:lnSpc>
                <a:spcPct val="100000"/>
              </a:lnSpc>
              <a:spcBef>
                <a:spcPct val="20000"/>
              </a:spcBef>
              <a:spcAft>
                <a:spcPct val="0"/>
              </a:spcAft>
              <a:buClr>
                <a:srgbClr val="FF0000"/>
              </a:buClr>
              <a:buSzTx/>
              <a:buFontTx/>
              <a:buNone/>
              <a:tabLst/>
              <a:defRPr/>
            </a:lvl1p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r>
              <a:rPr lang="en-US"/>
              <a:t>Click on picture icon to insert photo</a:t>
            </a:r>
          </a:p>
          <a:p>
            <a:endParaRPr lang="en-US"/>
          </a:p>
          <a:p>
            <a:endParaRPr lang="en-US"/>
          </a:p>
        </p:txBody>
      </p:sp>
      <p:sp>
        <p:nvSpPr>
          <p:cNvPr id="7" name="Slide Number Placeholder 6">
            <a:extLst>
              <a:ext uri="{FF2B5EF4-FFF2-40B4-BE49-F238E27FC236}">
                <a16:creationId xmlns:a16="http://schemas.microsoft.com/office/drawing/2014/main" id="{3055382E-5DBE-AB4F-8D10-287BF4B00949}"/>
              </a:ext>
            </a:extLst>
          </p:cNvPr>
          <p:cNvSpPr>
            <a:spLocks noGrp="1" noChangeArrowheads="1"/>
          </p:cNvSpPr>
          <p:nvPr>
            <p:ph type="sldNum" sz="quarter" idx="13"/>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9" name="Title Placeholder 9">
            <a:extLst>
              <a:ext uri="{FF2B5EF4-FFF2-40B4-BE49-F238E27FC236}">
                <a16:creationId xmlns:a16="http://schemas.microsoft.com/office/drawing/2014/main" id="{9EA94505-B008-B745-85BA-69C41BB4EA70}"/>
              </a:ext>
            </a:extLst>
          </p:cNvPr>
          <p:cNvSpPr>
            <a:spLocks noGrp="1"/>
          </p:cNvSpPr>
          <p:nvPr>
            <p:ph type="title" hasCustomPrompt="1"/>
          </p:nvPr>
        </p:nvSpPr>
        <p:spPr>
          <a:xfrm>
            <a:off x="628650" y="365125"/>
            <a:ext cx="7886700" cy="759619"/>
          </a:xfrm>
          <a:prstGeom prst="rect">
            <a:avLst/>
          </a:prstGeom>
        </p:spPr>
        <p:txBody>
          <a:bodyPr vert="horz" lIns="91440" tIns="45720" rIns="91440" bIns="45720" rtlCol="0" anchor="t">
            <a:noAutofit/>
          </a:bodyPr>
          <a:lstStyle/>
          <a:p>
            <a:r>
              <a:rPr lang="en-GB"/>
              <a:t>One photo</a:t>
            </a:r>
            <a:endParaRPr lang="en-US"/>
          </a:p>
        </p:txBody>
      </p:sp>
    </p:spTree>
    <p:extLst>
      <p:ext uri="{BB962C8B-B14F-4D97-AF65-F5344CB8AC3E}">
        <p14:creationId xmlns:p14="http://schemas.microsoft.com/office/powerpoint/2010/main" val="13898417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Slide 3">
    <p:spTree>
      <p:nvGrpSpPr>
        <p:cNvPr id="1" name=""/>
        <p:cNvGrpSpPr/>
        <p:nvPr/>
      </p:nvGrpSpPr>
      <p:grpSpPr>
        <a:xfrm>
          <a:off x="0" y="0"/>
          <a:ext cx="0" cy="0"/>
          <a:chOff x="0" y="0"/>
          <a:chExt cx="0" cy="0"/>
        </a:xfrm>
      </p:grpSpPr>
      <p:sp>
        <p:nvSpPr>
          <p:cNvPr id="14" name="Text Placeholder 16">
            <a:extLst>
              <a:ext uri="{FF2B5EF4-FFF2-40B4-BE49-F238E27FC236}">
                <a16:creationId xmlns:a16="http://schemas.microsoft.com/office/drawing/2014/main" id="{773A790D-9499-F54E-A3AB-CB1B713F64BB}"/>
              </a:ext>
            </a:extLst>
          </p:cNvPr>
          <p:cNvSpPr>
            <a:spLocks noGrp="1"/>
          </p:cNvSpPr>
          <p:nvPr>
            <p:ph type="body" sz="quarter" idx="11" hasCustomPrompt="1"/>
          </p:nvPr>
        </p:nvSpPr>
        <p:spPr>
          <a:xfrm>
            <a:off x="6410251" y="3874243"/>
            <a:ext cx="2303908" cy="1206500"/>
          </a:xfrm>
        </p:spPr>
        <p:txBody>
          <a:bodyPr/>
          <a:lstStyle/>
          <a:p>
            <a:pPr lvl="0"/>
            <a:r>
              <a:rPr lang="en-GB"/>
              <a:t>Caption text can go here. Just a short one of about 15 words or so. </a:t>
            </a:r>
          </a:p>
        </p:txBody>
      </p:sp>
      <p:sp>
        <p:nvSpPr>
          <p:cNvPr id="4" name="Picture Placeholder 3">
            <a:extLst>
              <a:ext uri="{FF2B5EF4-FFF2-40B4-BE49-F238E27FC236}">
                <a16:creationId xmlns:a16="http://schemas.microsoft.com/office/drawing/2014/main" id="{AB86033A-8847-7A40-9E1C-B8DDF48CCB82}"/>
              </a:ext>
            </a:extLst>
          </p:cNvPr>
          <p:cNvSpPr>
            <a:spLocks noGrp="1"/>
          </p:cNvSpPr>
          <p:nvPr>
            <p:ph type="pic" sz="quarter" idx="12" hasCustomPrompt="1"/>
          </p:nvPr>
        </p:nvSpPr>
        <p:spPr>
          <a:xfrm>
            <a:off x="755576" y="1300754"/>
            <a:ext cx="2543175" cy="3795713"/>
          </a:xfrm>
        </p:spPr>
        <p:txBody>
          <a:bodyPr anchor="ctr"/>
          <a:lstStyle>
            <a:lvl1pPr algn="ctr">
              <a:defRPr/>
            </a:lvl1pPr>
          </a:lstStyle>
          <a:p>
            <a:r>
              <a:rPr lang="en-US"/>
              <a:t>Click on picture icon to insert photo</a:t>
            </a:r>
          </a:p>
          <a:p>
            <a:endParaRPr lang="en-US"/>
          </a:p>
          <a:p>
            <a:endParaRPr lang="en-US"/>
          </a:p>
        </p:txBody>
      </p:sp>
      <p:sp>
        <p:nvSpPr>
          <p:cNvPr id="7" name="Picture Placeholder 6">
            <a:extLst>
              <a:ext uri="{FF2B5EF4-FFF2-40B4-BE49-F238E27FC236}">
                <a16:creationId xmlns:a16="http://schemas.microsoft.com/office/drawing/2014/main" id="{92041993-15D8-EA4F-B34F-A7343CD9DF0B}"/>
              </a:ext>
            </a:extLst>
          </p:cNvPr>
          <p:cNvSpPr>
            <a:spLocks noGrp="1"/>
          </p:cNvSpPr>
          <p:nvPr>
            <p:ph type="pic" sz="quarter" idx="13"/>
          </p:nvPr>
        </p:nvSpPr>
        <p:spPr>
          <a:xfrm>
            <a:off x="3600376" y="1300754"/>
            <a:ext cx="2508250" cy="3811588"/>
          </a:xfrm>
        </p:spPr>
        <p:txBody>
          <a:bodyPr anchor="ctr"/>
          <a:lstStyle>
            <a:lvl1pPr marL="0" marR="0" indent="0" algn="ctr" defTabSz="914400" rtl="0" eaLnBrk="1" fontAlgn="base" latinLnBrk="0" hangingPunct="1">
              <a:lnSpc>
                <a:spcPct val="100000"/>
              </a:lnSpc>
              <a:spcBef>
                <a:spcPct val="20000"/>
              </a:spcBef>
              <a:spcAft>
                <a:spcPct val="0"/>
              </a:spcAft>
              <a:buClr>
                <a:srgbClr val="FF0000"/>
              </a:buClr>
              <a:buSzTx/>
              <a:buFontTx/>
              <a:buNone/>
              <a:tabLst/>
              <a:defRPr/>
            </a:lvl1p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endParaRPr lang="en-US"/>
          </a:p>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r>
              <a:rPr lang="en-US"/>
              <a:t>Click on picture icon to insert photo</a:t>
            </a:r>
          </a:p>
          <a:p>
            <a:endParaRPr lang="en-US"/>
          </a:p>
          <a:p>
            <a:endParaRPr lang="en-US"/>
          </a:p>
          <a:p>
            <a:endParaRPr lang="en-US"/>
          </a:p>
        </p:txBody>
      </p:sp>
      <p:sp>
        <p:nvSpPr>
          <p:cNvPr id="8" name="Rectangle 6">
            <a:extLst>
              <a:ext uri="{FF2B5EF4-FFF2-40B4-BE49-F238E27FC236}">
                <a16:creationId xmlns:a16="http://schemas.microsoft.com/office/drawing/2014/main" id="{D0BFB4EC-52AB-3A40-A8D5-761FDD1CE061}"/>
              </a:ext>
            </a:extLst>
          </p:cNvPr>
          <p:cNvSpPr>
            <a:spLocks noGrp="1" noChangeArrowheads="1"/>
          </p:cNvSpPr>
          <p:nvPr>
            <p:ph type="sldNum" sz="quarter" idx="14"/>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11" name="Title Placeholder 9">
            <a:extLst>
              <a:ext uri="{FF2B5EF4-FFF2-40B4-BE49-F238E27FC236}">
                <a16:creationId xmlns:a16="http://schemas.microsoft.com/office/drawing/2014/main" id="{C8A10E32-95F3-8044-BB20-B512B79FCDA5}"/>
              </a:ext>
            </a:extLst>
          </p:cNvPr>
          <p:cNvSpPr>
            <a:spLocks noGrp="1"/>
          </p:cNvSpPr>
          <p:nvPr>
            <p:ph type="title" hasCustomPrompt="1"/>
          </p:nvPr>
        </p:nvSpPr>
        <p:spPr>
          <a:xfrm>
            <a:off x="628650" y="365125"/>
            <a:ext cx="7886700" cy="759619"/>
          </a:xfrm>
          <a:prstGeom prst="rect">
            <a:avLst/>
          </a:prstGeom>
        </p:spPr>
        <p:txBody>
          <a:bodyPr vert="horz" lIns="91440" tIns="45720" rIns="91440" bIns="45720" rtlCol="0" anchor="t">
            <a:noAutofit/>
          </a:bodyPr>
          <a:lstStyle/>
          <a:p>
            <a:r>
              <a:rPr lang="en-GB"/>
              <a:t>Two photos</a:t>
            </a:r>
            <a:endParaRPr lang="en-US"/>
          </a:p>
        </p:txBody>
      </p:sp>
    </p:spTree>
    <p:extLst>
      <p:ext uri="{BB962C8B-B14F-4D97-AF65-F5344CB8AC3E}">
        <p14:creationId xmlns:p14="http://schemas.microsoft.com/office/powerpoint/2010/main" val="1085407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8FB03-A776-1D4A-963C-8EA3430FA136}"/>
              </a:ext>
            </a:extLst>
          </p:cNvPr>
          <p:cNvSpPr>
            <a:spLocks noGrp="1"/>
          </p:cNvSpPr>
          <p:nvPr>
            <p:ph type="title" hasCustomPrompt="1"/>
          </p:nvPr>
        </p:nvSpPr>
        <p:spPr/>
        <p:txBody>
          <a:bodyPr/>
          <a:lstStyle/>
          <a:p>
            <a:r>
              <a:rPr lang="en-GB"/>
              <a:t>Video </a:t>
            </a:r>
            <a:endParaRPr lang="en-US"/>
          </a:p>
        </p:txBody>
      </p:sp>
      <p:sp>
        <p:nvSpPr>
          <p:cNvPr id="5" name="Media Placeholder 4">
            <a:extLst>
              <a:ext uri="{FF2B5EF4-FFF2-40B4-BE49-F238E27FC236}">
                <a16:creationId xmlns:a16="http://schemas.microsoft.com/office/drawing/2014/main" id="{4C2DAD14-1745-5848-B6B4-BEFBF1ECD06E}"/>
              </a:ext>
            </a:extLst>
          </p:cNvPr>
          <p:cNvSpPr>
            <a:spLocks noGrp="1"/>
          </p:cNvSpPr>
          <p:nvPr>
            <p:ph type="media" sz="quarter" idx="11" hasCustomPrompt="1"/>
          </p:nvPr>
        </p:nvSpPr>
        <p:spPr>
          <a:xfrm>
            <a:off x="628650" y="1341438"/>
            <a:ext cx="7886700" cy="3959225"/>
          </a:xfrm>
        </p:spPr>
        <p:txBody>
          <a:bodyPr anchor="ctr"/>
          <a:lstStyle>
            <a:lvl1pPr algn="ctr">
              <a:defRPr/>
            </a:lvl1pPr>
          </a:lstStyle>
          <a:p>
            <a:r>
              <a:rPr lang="en-US"/>
              <a:t>Insert video here </a:t>
            </a:r>
          </a:p>
        </p:txBody>
      </p:sp>
      <p:sp>
        <p:nvSpPr>
          <p:cNvPr id="6" name="Rectangle 6">
            <a:extLst>
              <a:ext uri="{FF2B5EF4-FFF2-40B4-BE49-F238E27FC236}">
                <a16:creationId xmlns:a16="http://schemas.microsoft.com/office/drawing/2014/main" id="{8A95F68D-E58C-2541-A8F7-79FE0F959D9F}"/>
              </a:ext>
            </a:extLst>
          </p:cNvPr>
          <p:cNvSpPr>
            <a:spLocks noGrp="1" noChangeArrowheads="1"/>
          </p:cNvSpPr>
          <p:nvPr>
            <p:ph type="sldNum" sz="quarter" idx="14"/>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Tree>
    <p:extLst>
      <p:ext uri="{BB962C8B-B14F-4D97-AF65-F5344CB8AC3E}">
        <p14:creationId xmlns:p14="http://schemas.microsoft.com/office/powerpoint/2010/main" val="25429536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A Template - Full page im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B634300-2072-2042-A089-9D8D1DACE475}"/>
              </a:ext>
            </a:extLst>
          </p:cNvPr>
          <p:cNvSpPr>
            <a:spLocks noGrp="1"/>
          </p:cNvSpPr>
          <p:nvPr>
            <p:ph type="pic" sz="quarter" idx="10" hasCustomPrompt="1"/>
          </p:nvPr>
        </p:nvSpPr>
        <p:spPr>
          <a:xfrm>
            <a:off x="0" y="0"/>
            <a:ext cx="9144000" cy="6858000"/>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on picture icon to insert photo</a:t>
            </a:r>
          </a:p>
          <a:p>
            <a:endParaRPr lang="en-US"/>
          </a:p>
        </p:txBody>
      </p:sp>
    </p:spTree>
    <p:extLst>
      <p:ext uri="{BB962C8B-B14F-4D97-AF65-F5344CB8AC3E}">
        <p14:creationId xmlns:p14="http://schemas.microsoft.com/office/powerpoint/2010/main" val="2422426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A Template - Full page image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547E864-8D36-F042-BC5C-99360AFDC3D4}"/>
              </a:ext>
            </a:extLst>
          </p:cNvPr>
          <p:cNvSpPr>
            <a:spLocks noGrp="1"/>
          </p:cNvSpPr>
          <p:nvPr>
            <p:ph type="pic" sz="quarter" idx="10" hasCustomPrompt="1"/>
          </p:nvPr>
        </p:nvSpPr>
        <p:spPr>
          <a:xfrm>
            <a:off x="0" y="0"/>
            <a:ext cx="9144000" cy="6858000"/>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on picture icon to insert photo</a:t>
            </a:r>
          </a:p>
          <a:p>
            <a:endParaRPr lang="en-US"/>
          </a:p>
        </p:txBody>
      </p:sp>
      <p:sp>
        <p:nvSpPr>
          <p:cNvPr id="4" name="Text Placeholder 3">
            <a:extLst>
              <a:ext uri="{FF2B5EF4-FFF2-40B4-BE49-F238E27FC236}">
                <a16:creationId xmlns:a16="http://schemas.microsoft.com/office/drawing/2014/main" id="{68B046CD-5BB7-A64D-B639-CEC4D78E96B1}"/>
              </a:ext>
            </a:extLst>
          </p:cNvPr>
          <p:cNvSpPr>
            <a:spLocks noGrp="1"/>
          </p:cNvSpPr>
          <p:nvPr>
            <p:ph type="body" sz="quarter" idx="11" hasCustomPrompt="1"/>
          </p:nvPr>
        </p:nvSpPr>
        <p:spPr>
          <a:xfrm>
            <a:off x="467544" y="692696"/>
            <a:ext cx="4248398" cy="2089150"/>
          </a:xfrm>
          <a:prstGeom prst="rect">
            <a:avLst/>
          </a:prstGeom>
        </p:spPr>
        <p:txBody>
          <a:bodyPr/>
          <a:lstStyle>
            <a:lvl1pPr>
              <a:defRPr b="1" i="0">
                <a:latin typeface="Mokoko XBold" panose="02060503020203020204" pitchFamily="18" charset="77"/>
                <a:cs typeface="Mokoko XBold" panose="02060503020203020204" pitchFamily="18" charset="77"/>
              </a:defRPr>
            </a:lvl1pPr>
          </a:lstStyle>
          <a:p>
            <a:pPr lvl="0"/>
            <a:r>
              <a:rPr lang="en-GB"/>
              <a:t>‘Short quote over photo’</a:t>
            </a:r>
            <a:endParaRPr lang="en-US"/>
          </a:p>
        </p:txBody>
      </p:sp>
    </p:spTree>
    <p:extLst>
      <p:ext uri="{BB962C8B-B14F-4D97-AF65-F5344CB8AC3E}">
        <p14:creationId xmlns:p14="http://schemas.microsoft.com/office/powerpoint/2010/main" val="2946456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A Template - End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4B3C2C-AB9F-B54A-BD97-A416705A2A4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621" y="-12676"/>
            <a:ext cx="9181561" cy="6886170"/>
          </a:xfrm>
          <a:prstGeom prst="rect">
            <a:avLst/>
          </a:prstGeom>
        </p:spPr>
      </p:pic>
      <p:pic>
        <p:nvPicPr>
          <p:cNvPr id="10" name="Picture 9" descr="A close up of a screen&#10;&#10;Description automatically generated">
            <a:extLst>
              <a:ext uri="{FF2B5EF4-FFF2-40B4-BE49-F238E27FC236}">
                <a16:creationId xmlns:a16="http://schemas.microsoft.com/office/drawing/2014/main" id="{852B34F2-14CE-1447-BA31-F878CA442D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7544" y="5733256"/>
            <a:ext cx="1998536" cy="438036"/>
          </a:xfrm>
          <a:prstGeom prst="rect">
            <a:avLst/>
          </a:prstGeom>
        </p:spPr>
      </p:pic>
      <p:sp>
        <p:nvSpPr>
          <p:cNvPr id="11" name="TextBox 10">
            <a:extLst>
              <a:ext uri="{FF2B5EF4-FFF2-40B4-BE49-F238E27FC236}">
                <a16:creationId xmlns:a16="http://schemas.microsoft.com/office/drawing/2014/main" id="{9346A57C-A164-7442-B5F5-20F342AA3AFE}"/>
              </a:ext>
            </a:extLst>
          </p:cNvPr>
          <p:cNvSpPr txBox="1"/>
          <p:nvPr userDrawn="1"/>
        </p:nvSpPr>
        <p:spPr>
          <a:xfrm>
            <a:off x="395536" y="6383893"/>
            <a:ext cx="7920879" cy="276999"/>
          </a:xfrm>
          <a:prstGeom prst="rect">
            <a:avLst/>
          </a:prstGeom>
          <a:noFill/>
        </p:spPr>
        <p:txBody>
          <a:bodyPr wrap="square" rtlCol="0">
            <a:spAutoFit/>
          </a:bodyPr>
          <a:lstStyle/>
          <a:p>
            <a:r>
              <a:rPr lang="en-GB" sz="600" err="1">
                <a:latin typeface="Open Sans" panose="020B0606030504020204" pitchFamily="34" charset="0"/>
                <a:ea typeface="Open Sans" panose="020B0606030504020204" pitchFamily="34" charset="0"/>
                <a:cs typeface="Open Sans" panose="020B0606030504020204" pitchFamily="34" charset="0"/>
              </a:rPr>
              <a:t>Eng</a:t>
            </a:r>
            <a:r>
              <a:rPr lang="en-GB" sz="600">
                <a:latin typeface="Open Sans" panose="020B0606030504020204" pitchFamily="34" charset="0"/>
                <a:ea typeface="Open Sans" panose="020B0606030504020204" pitchFamily="34" charset="0"/>
                <a:cs typeface="Open Sans" panose="020B0606030504020204" pitchFamily="34" charset="0"/>
              </a:rPr>
              <a:t> and Wales charity no. 1105851 Scot charity no. SC039150 Company no. 5171525 Christian Aid Ireland: NI charity no. NIC101631 Company no. NI059154 and ROI charity no. 20014162 Company no. 426928. </a:t>
            </a:r>
            <a:br>
              <a:rPr lang="en-GB" sz="600">
                <a:latin typeface="Open Sans" panose="020B0606030504020204" pitchFamily="34" charset="0"/>
                <a:ea typeface="Open Sans" panose="020B0606030504020204" pitchFamily="34" charset="0"/>
                <a:cs typeface="Open Sans" panose="020B0606030504020204" pitchFamily="34" charset="0"/>
              </a:rPr>
            </a:br>
            <a:r>
              <a:rPr lang="en-GB" sz="600">
                <a:latin typeface="Open Sans" panose="020B0606030504020204" pitchFamily="34" charset="0"/>
                <a:ea typeface="Open Sans" panose="020B0606030504020204" pitchFamily="34" charset="0"/>
                <a:cs typeface="Open Sans" panose="020B0606030504020204" pitchFamily="34" charset="0"/>
              </a:rPr>
              <a:t>The Christian Aid name and logo are trademarks of Christian Aid. © Christian Aid January 2020</a:t>
            </a:r>
            <a:endParaRPr lang="en-US"/>
          </a:p>
        </p:txBody>
      </p:sp>
    </p:spTree>
    <p:extLst>
      <p:ext uri="{BB962C8B-B14F-4D97-AF65-F5344CB8AC3E}">
        <p14:creationId xmlns:p14="http://schemas.microsoft.com/office/powerpoint/2010/main" val="2968707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with small phot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E66F253-277E-F942-AD86-21DA395AC88F}"/>
              </a:ext>
            </a:extLst>
          </p:cNvPr>
          <p:cNvSpPr>
            <a:spLocks noGrp="1"/>
          </p:cNvSpPr>
          <p:nvPr>
            <p:ph type="pic" sz="quarter" idx="10" hasCustomPrompt="1"/>
          </p:nvPr>
        </p:nvSpPr>
        <p:spPr>
          <a:xfrm>
            <a:off x="1835150" y="2060848"/>
            <a:ext cx="5616575" cy="3455715"/>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Tx/>
              <a:buNone/>
              <a:tabLst/>
              <a:defRPr b="1">
                <a:latin typeface="Open Sans" panose="020B0606030504020204" pitchFamily="34" charset="0"/>
                <a:ea typeface="Open Sans" panose="020B0606030504020204" pitchFamily="34" charset="0"/>
                <a:cs typeface="Open Sans" panose="020B0606030504020204" pitchFamily="34" charset="0"/>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on picture icon to insert photo</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endParaRPr lang="en-US"/>
          </a:p>
        </p:txBody>
      </p:sp>
      <p:sp>
        <p:nvSpPr>
          <p:cNvPr id="4" name="Title Placeholder 2">
            <a:extLst>
              <a:ext uri="{FF2B5EF4-FFF2-40B4-BE49-F238E27FC236}">
                <a16:creationId xmlns:a16="http://schemas.microsoft.com/office/drawing/2014/main" id="{7D7BDB44-6165-454C-9EE9-7CDFD30B1018}"/>
              </a:ext>
            </a:extLst>
          </p:cNvPr>
          <p:cNvSpPr>
            <a:spLocks noGrp="1"/>
          </p:cNvSpPr>
          <p:nvPr>
            <p:ph type="title" hasCustomPrompt="1"/>
          </p:nvPr>
        </p:nvSpPr>
        <p:spPr>
          <a:xfrm>
            <a:off x="644549" y="764704"/>
            <a:ext cx="7831782" cy="1296144"/>
          </a:xfrm>
          <a:prstGeom prst="rect">
            <a:avLst/>
          </a:prstGeom>
        </p:spPr>
        <p:txBody>
          <a:bodyPr vert="horz" lIns="91440" tIns="45720" rIns="91440" bIns="45720" rtlCol="0" anchor="ctr">
            <a:normAutofit/>
          </a:bodyPr>
          <a:lstStyle>
            <a:lvl1pPr>
              <a:defRPr sz="4400" b="1" i="0">
                <a:latin typeface="Mokoko XBold" panose="02060503020203020204" pitchFamily="18" charset="77"/>
                <a:cs typeface="Mokoko XBold" panose="02060503020203020204" pitchFamily="18" charset="77"/>
              </a:defRPr>
            </a:lvl1pPr>
          </a:lstStyle>
          <a:p>
            <a:r>
              <a:rPr lang="en-GB"/>
              <a:t>Short title goes here</a:t>
            </a:r>
            <a:endParaRPr lang="en-US"/>
          </a:p>
        </p:txBody>
      </p:sp>
    </p:spTree>
    <p:extLst>
      <p:ext uri="{BB962C8B-B14F-4D97-AF65-F5344CB8AC3E}">
        <p14:creationId xmlns:p14="http://schemas.microsoft.com/office/powerpoint/2010/main" val="39357960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A Template - End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5779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 Template - End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577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with large phot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E66F253-277E-F942-AD86-21DA395AC88F}"/>
              </a:ext>
            </a:extLst>
          </p:cNvPr>
          <p:cNvSpPr>
            <a:spLocks noGrp="1"/>
          </p:cNvSpPr>
          <p:nvPr>
            <p:ph type="pic" sz="quarter" idx="10" hasCustomPrompt="1"/>
          </p:nvPr>
        </p:nvSpPr>
        <p:spPr>
          <a:xfrm>
            <a:off x="-36512" y="0"/>
            <a:ext cx="9180512" cy="6957392"/>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Tx/>
              <a:buNone/>
              <a:tabLst/>
              <a:defRPr b="1">
                <a:latin typeface="Open Sans" panose="020B0606030504020204" pitchFamily="34" charset="0"/>
                <a:ea typeface="Open Sans" panose="020B0606030504020204" pitchFamily="34" charset="0"/>
                <a:cs typeface="Open Sans" panose="020B0606030504020204" pitchFamily="34" charset="0"/>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on picture icon to insert photo</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endParaRPr lang="en-US"/>
          </a:p>
        </p:txBody>
      </p:sp>
      <p:sp>
        <p:nvSpPr>
          <p:cNvPr id="4" name="Title Placeholder 2">
            <a:extLst>
              <a:ext uri="{FF2B5EF4-FFF2-40B4-BE49-F238E27FC236}">
                <a16:creationId xmlns:a16="http://schemas.microsoft.com/office/drawing/2014/main" id="{7D7BDB44-6165-454C-9EE9-7CDFD30B1018}"/>
              </a:ext>
            </a:extLst>
          </p:cNvPr>
          <p:cNvSpPr>
            <a:spLocks noGrp="1"/>
          </p:cNvSpPr>
          <p:nvPr>
            <p:ph type="title" hasCustomPrompt="1"/>
          </p:nvPr>
        </p:nvSpPr>
        <p:spPr>
          <a:xfrm>
            <a:off x="644549" y="764704"/>
            <a:ext cx="7831782" cy="1296144"/>
          </a:xfrm>
          <a:prstGeom prst="rect">
            <a:avLst/>
          </a:prstGeom>
        </p:spPr>
        <p:txBody>
          <a:bodyPr vert="horz" lIns="91440" tIns="45720" rIns="91440" bIns="45720" rtlCol="0" anchor="ctr">
            <a:normAutofit/>
          </a:bodyPr>
          <a:lstStyle>
            <a:lvl1pPr>
              <a:defRPr sz="4400" b="1" i="0">
                <a:latin typeface="Mokoko XBold" panose="02060503020203020204" pitchFamily="18" charset="77"/>
                <a:cs typeface="Mokoko XBold" panose="02060503020203020204" pitchFamily="18" charset="77"/>
              </a:defRPr>
            </a:lvl1pPr>
          </a:lstStyle>
          <a:p>
            <a:r>
              <a:rPr lang="en-GB"/>
              <a:t>Short title goes here</a:t>
            </a:r>
            <a:endParaRPr lang="en-US"/>
          </a:p>
        </p:txBody>
      </p:sp>
    </p:spTree>
    <p:extLst>
      <p:ext uri="{BB962C8B-B14F-4D97-AF65-F5344CB8AC3E}">
        <p14:creationId xmlns:p14="http://schemas.microsoft.com/office/powerpoint/2010/main" val="110729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White event slide">
    <p:spTree>
      <p:nvGrpSpPr>
        <p:cNvPr id="1" name=""/>
        <p:cNvGrpSpPr/>
        <p:nvPr/>
      </p:nvGrpSpPr>
      <p:grpSpPr>
        <a:xfrm>
          <a:off x="0" y="0"/>
          <a:ext cx="0" cy="0"/>
          <a:chOff x="0" y="0"/>
          <a:chExt cx="0" cy="0"/>
        </a:xfrm>
      </p:grpSpPr>
      <p:sp>
        <p:nvSpPr>
          <p:cNvPr id="4" name="Title Placeholder 2">
            <a:extLst>
              <a:ext uri="{FF2B5EF4-FFF2-40B4-BE49-F238E27FC236}">
                <a16:creationId xmlns:a16="http://schemas.microsoft.com/office/drawing/2014/main" id="{7D7BDB44-6165-454C-9EE9-7CDFD30B1018}"/>
              </a:ext>
            </a:extLst>
          </p:cNvPr>
          <p:cNvSpPr>
            <a:spLocks noGrp="1"/>
          </p:cNvSpPr>
          <p:nvPr>
            <p:ph type="title" hasCustomPrompt="1"/>
          </p:nvPr>
        </p:nvSpPr>
        <p:spPr>
          <a:xfrm>
            <a:off x="644549" y="764704"/>
            <a:ext cx="7831782" cy="1296144"/>
          </a:xfrm>
          <a:prstGeom prst="rect">
            <a:avLst/>
          </a:prstGeom>
        </p:spPr>
        <p:txBody>
          <a:bodyPr vert="horz" lIns="91440" tIns="45720" rIns="91440" bIns="45720" rtlCol="0" anchor="ctr">
            <a:normAutofit/>
          </a:bodyPr>
          <a:lstStyle>
            <a:lvl1pPr>
              <a:defRPr sz="4400" b="1" i="0">
                <a:latin typeface="Mokoko XBold" panose="02060503020203020204" pitchFamily="18" charset="77"/>
                <a:cs typeface="Mokoko XBold" panose="02060503020203020204" pitchFamily="18" charset="77"/>
              </a:defRPr>
            </a:lvl1pPr>
          </a:lstStyle>
          <a:p>
            <a:r>
              <a:rPr lang="en-GB"/>
              <a:t>Short title goes here</a:t>
            </a:r>
            <a:endParaRPr lang="en-US"/>
          </a:p>
        </p:txBody>
      </p:sp>
      <p:sp>
        <p:nvSpPr>
          <p:cNvPr id="5" name="Text Placeholder 2">
            <a:extLst>
              <a:ext uri="{FF2B5EF4-FFF2-40B4-BE49-F238E27FC236}">
                <a16:creationId xmlns:a16="http://schemas.microsoft.com/office/drawing/2014/main" id="{59D373CF-AE2A-3E4E-BAD4-37D92DF2A893}"/>
              </a:ext>
            </a:extLst>
          </p:cNvPr>
          <p:cNvSpPr>
            <a:spLocks noGrp="1"/>
          </p:cNvSpPr>
          <p:nvPr>
            <p:ph type="body" sz="quarter" idx="10" hasCustomPrompt="1"/>
          </p:nvPr>
        </p:nvSpPr>
        <p:spPr>
          <a:xfrm>
            <a:off x="1583668" y="2276872"/>
            <a:ext cx="5976664" cy="2736254"/>
          </a:xfrm>
          <a:prstGeom prst="rect">
            <a:avLst/>
          </a:prstGeom>
        </p:spPr>
        <p:txBody>
          <a:bodyPr/>
          <a:lstStyle>
            <a:lvl1pPr>
              <a:defRPr>
                <a:solidFill>
                  <a:schemeClr val="tx1"/>
                </a:solidFill>
              </a:defRPr>
            </a:lvl1pPr>
          </a:lstStyle>
          <a:p>
            <a:pPr lvl="0"/>
            <a:r>
              <a:rPr lang="en-GB"/>
              <a:t>Speaker name and job title</a:t>
            </a:r>
          </a:p>
          <a:p>
            <a:pPr lvl="0"/>
            <a:endParaRPr lang="en-GB"/>
          </a:p>
          <a:p>
            <a:pPr lvl="0"/>
            <a:r>
              <a:rPr lang="en-GB"/>
              <a:t>Date and time</a:t>
            </a:r>
          </a:p>
        </p:txBody>
      </p:sp>
    </p:spTree>
    <p:extLst>
      <p:ext uri="{BB962C8B-B14F-4D97-AF65-F5344CB8AC3E}">
        <p14:creationId xmlns:p14="http://schemas.microsoft.com/office/powerpoint/2010/main" val="754688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red event title">
    <p:spTree>
      <p:nvGrpSpPr>
        <p:cNvPr id="1" name=""/>
        <p:cNvGrpSpPr/>
        <p:nvPr/>
      </p:nvGrpSpPr>
      <p:grpSpPr>
        <a:xfrm>
          <a:off x="0" y="0"/>
          <a:ext cx="0" cy="0"/>
          <a:chOff x="0" y="0"/>
          <a:chExt cx="0" cy="0"/>
        </a:xfrm>
      </p:grpSpPr>
      <p:sp>
        <p:nvSpPr>
          <p:cNvPr id="5" name="Title Placeholder 2">
            <a:extLst>
              <a:ext uri="{FF2B5EF4-FFF2-40B4-BE49-F238E27FC236}">
                <a16:creationId xmlns:a16="http://schemas.microsoft.com/office/drawing/2014/main" id="{FBBF20E2-C7F4-4545-8238-46D5ABB1E3C5}"/>
              </a:ext>
            </a:extLst>
          </p:cNvPr>
          <p:cNvSpPr txBox="1">
            <a:spLocks/>
          </p:cNvSpPr>
          <p:nvPr userDrawn="1"/>
        </p:nvSpPr>
        <p:spPr>
          <a:xfrm>
            <a:off x="539552" y="692696"/>
            <a:ext cx="7831782" cy="12961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i="0" kern="1200">
                <a:solidFill>
                  <a:srgbClr val="FF0000"/>
                </a:solidFill>
                <a:latin typeface="Mokoko XBold" panose="02060503020203020204" pitchFamily="18" charset="77"/>
                <a:ea typeface="+mj-ea"/>
                <a:cs typeface="Mokoko XBold" panose="02060503020203020204" pitchFamily="18" charset="77"/>
              </a:defRPr>
            </a:lvl1pPr>
          </a:lstStyle>
          <a:p>
            <a:pPr fontAlgn="auto">
              <a:spcAft>
                <a:spcPts val="0"/>
              </a:spcAft>
            </a:pPr>
            <a:r>
              <a:rPr lang="en-GB">
                <a:solidFill>
                  <a:schemeClr val="bg1"/>
                </a:solidFill>
              </a:rPr>
              <a:t>Event title goes here</a:t>
            </a:r>
            <a:endParaRPr lang="en-US">
              <a:solidFill>
                <a:schemeClr val="bg1"/>
              </a:solidFill>
            </a:endParaRPr>
          </a:p>
        </p:txBody>
      </p:sp>
      <p:sp>
        <p:nvSpPr>
          <p:cNvPr id="3" name="Text Placeholder 2">
            <a:extLst>
              <a:ext uri="{FF2B5EF4-FFF2-40B4-BE49-F238E27FC236}">
                <a16:creationId xmlns:a16="http://schemas.microsoft.com/office/drawing/2014/main" id="{304F8D0C-BEE0-4F45-AEDE-786F026C103A}"/>
              </a:ext>
            </a:extLst>
          </p:cNvPr>
          <p:cNvSpPr>
            <a:spLocks noGrp="1"/>
          </p:cNvSpPr>
          <p:nvPr>
            <p:ph type="body" sz="quarter" idx="10" hasCustomPrompt="1"/>
          </p:nvPr>
        </p:nvSpPr>
        <p:spPr>
          <a:xfrm>
            <a:off x="1583668" y="2276872"/>
            <a:ext cx="5976664" cy="2736254"/>
          </a:xfrm>
          <a:prstGeom prst="rect">
            <a:avLst/>
          </a:prstGeom>
        </p:spPr>
        <p:txBody>
          <a:bodyPr/>
          <a:lstStyle>
            <a:lvl1pPr>
              <a:defRPr>
                <a:solidFill>
                  <a:schemeClr val="bg1"/>
                </a:solidFill>
              </a:defRPr>
            </a:lvl1pPr>
          </a:lstStyle>
          <a:p>
            <a:pPr lvl="0"/>
            <a:r>
              <a:rPr lang="en-GB"/>
              <a:t>Speaker name and job title</a:t>
            </a:r>
          </a:p>
          <a:p>
            <a:pPr lvl="0"/>
            <a:endParaRPr lang="en-GB"/>
          </a:p>
          <a:p>
            <a:pPr lvl="0"/>
            <a:r>
              <a:rPr lang="en-GB"/>
              <a:t>Date and time</a:t>
            </a:r>
          </a:p>
        </p:txBody>
      </p:sp>
    </p:spTree>
    <p:extLst>
      <p:ext uri="{BB962C8B-B14F-4D97-AF65-F5344CB8AC3E}">
        <p14:creationId xmlns:p14="http://schemas.microsoft.com/office/powerpoint/2010/main" val="4183584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Bullet slide 1">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598B1744-B702-DD42-AB65-AC3E90A300EC}"/>
              </a:ext>
            </a:extLst>
          </p:cNvPr>
          <p:cNvSpPr>
            <a:spLocks noGrp="1" noChangeArrowheads="1"/>
          </p:cNvSpPr>
          <p:nvPr>
            <p:ph type="sldNum" sz="quarter" idx="11"/>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20" name="Content Placeholder 19">
            <a:extLst>
              <a:ext uri="{FF2B5EF4-FFF2-40B4-BE49-F238E27FC236}">
                <a16:creationId xmlns:a16="http://schemas.microsoft.com/office/drawing/2014/main" id="{5EA112BD-3A00-844C-979E-9A36DF277562}"/>
              </a:ext>
            </a:extLst>
          </p:cNvPr>
          <p:cNvSpPr>
            <a:spLocks noGrp="1"/>
          </p:cNvSpPr>
          <p:nvPr>
            <p:ph sz="quarter" idx="12" hasCustomPrompt="1"/>
          </p:nvPr>
        </p:nvSpPr>
        <p:spPr>
          <a:xfrm>
            <a:off x="628650" y="1412776"/>
            <a:ext cx="7886700" cy="3744415"/>
          </a:xfrm>
          <a:prstGeom prst="rect">
            <a:avLst/>
          </a:prstGeom>
        </p:spPr>
        <p:txBody>
          <a:bodyPr/>
          <a:lstStyle>
            <a:lvl1pPr marL="450850" indent="-450850">
              <a:buSzPct val="80000"/>
              <a:buBlip>
                <a:blip r:embed="rId2"/>
              </a:buBlip>
              <a:tabLst/>
              <a:defRPr sz="2800"/>
            </a:lvl1pPr>
          </a:lstStyle>
          <a:p>
            <a:pPr marL="447675" indent="-447675">
              <a:buBlip>
                <a:blip r:embed="rId2"/>
              </a:buBlip>
            </a:pPr>
            <a:r>
              <a:rPr lang="en-GB" sz="3200"/>
              <a:t>Bullet point one</a:t>
            </a:r>
          </a:p>
          <a:p>
            <a:pPr marL="447675" indent="-447675">
              <a:buBlip>
                <a:blip r:embed="rId2"/>
              </a:buBlip>
            </a:pPr>
            <a:r>
              <a:rPr lang="en-GB" sz="3200"/>
              <a:t>Bullet point two</a:t>
            </a:r>
          </a:p>
          <a:p>
            <a:pPr marL="447675" indent="-447675">
              <a:buBlip>
                <a:blip r:embed="rId2"/>
              </a:buBlip>
            </a:pPr>
            <a:r>
              <a:rPr lang="en-GB" sz="3200"/>
              <a:t>Bullet point three</a:t>
            </a:r>
          </a:p>
        </p:txBody>
      </p:sp>
      <p:sp>
        <p:nvSpPr>
          <p:cNvPr id="21" name="Title Placeholder 9">
            <a:extLst>
              <a:ext uri="{FF2B5EF4-FFF2-40B4-BE49-F238E27FC236}">
                <a16:creationId xmlns:a16="http://schemas.microsoft.com/office/drawing/2014/main" id="{458D25EE-03BA-3742-9CC2-160C138E2939}"/>
              </a:ext>
            </a:extLst>
          </p:cNvPr>
          <p:cNvSpPr>
            <a:spLocks noGrp="1"/>
          </p:cNvSpPr>
          <p:nvPr>
            <p:ph type="title"/>
          </p:nvPr>
        </p:nvSpPr>
        <p:spPr>
          <a:xfrm>
            <a:off x="628650" y="365125"/>
            <a:ext cx="7886700" cy="759619"/>
          </a:xfrm>
          <a:prstGeom prst="rect">
            <a:avLst/>
          </a:prstGeom>
        </p:spPr>
        <p:txBody>
          <a:bodyPr vert="horz" lIns="91440" tIns="45720" rIns="91440" bIns="45720" rtlCol="0" anchor="t">
            <a:noAutofit/>
          </a:bodyPr>
          <a:lstStyle>
            <a:lvl1pPr>
              <a:defRPr b="1" i="0">
                <a:latin typeface="Mokoko XBold" panose="02060503020203020204" pitchFamily="18" charset="77"/>
                <a:cs typeface="Mokoko XBold" panose="02060503020203020204" pitchFamily="18" charset="77"/>
              </a:defRPr>
            </a:lvl1pPr>
          </a:lstStyle>
          <a:p>
            <a:r>
              <a:rPr lang="en-GB"/>
              <a:t>Sample title </a:t>
            </a:r>
            <a:endParaRPr lang="en-US"/>
          </a:p>
        </p:txBody>
      </p:sp>
    </p:spTree>
    <p:extLst>
      <p:ext uri="{BB962C8B-B14F-4D97-AF65-F5344CB8AC3E}">
        <p14:creationId xmlns:p14="http://schemas.microsoft.com/office/powerpoint/2010/main" val="1543932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 Bullet Slide 2">
    <p:spTree>
      <p:nvGrpSpPr>
        <p:cNvPr id="1" name=""/>
        <p:cNvGrpSpPr/>
        <p:nvPr/>
      </p:nvGrpSpPr>
      <p:grpSpPr>
        <a:xfrm>
          <a:off x="0" y="0"/>
          <a:ext cx="0" cy="0"/>
          <a:chOff x="0" y="0"/>
          <a:chExt cx="0" cy="0"/>
        </a:xfrm>
      </p:grpSpPr>
      <p:sp>
        <p:nvSpPr>
          <p:cNvPr id="10" name="Title Placeholder 9">
            <a:extLst>
              <a:ext uri="{FF2B5EF4-FFF2-40B4-BE49-F238E27FC236}">
                <a16:creationId xmlns:a16="http://schemas.microsoft.com/office/drawing/2014/main" id="{CCC465FE-5718-C148-B398-A3B5B47D238D}"/>
              </a:ext>
            </a:extLst>
          </p:cNvPr>
          <p:cNvSpPr>
            <a:spLocks noGrp="1"/>
          </p:cNvSpPr>
          <p:nvPr>
            <p:ph type="title"/>
          </p:nvPr>
        </p:nvSpPr>
        <p:spPr>
          <a:xfrm>
            <a:off x="628650" y="365125"/>
            <a:ext cx="7886700" cy="759619"/>
          </a:xfrm>
          <a:prstGeom prst="rect">
            <a:avLst/>
          </a:prstGeom>
        </p:spPr>
        <p:txBody>
          <a:bodyPr vert="horz" lIns="91440" tIns="45720" rIns="91440" bIns="45720" rtlCol="0" anchor="t">
            <a:noAutofit/>
          </a:bodyPr>
          <a:lstStyle/>
          <a:p>
            <a:r>
              <a:rPr lang="en-GB"/>
              <a:t>Sample title </a:t>
            </a:r>
            <a:endParaRPr lang="en-US"/>
          </a:p>
        </p:txBody>
      </p:sp>
      <p:sp>
        <p:nvSpPr>
          <p:cNvPr id="6" name="Rectangle 6">
            <a:extLst>
              <a:ext uri="{FF2B5EF4-FFF2-40B4-BE49-F238E27FC236}">
                <a16:creationId xmlns:a16="http://schemas.microsoft.com/office/drawing/2014/main" id="{B8CC578E-4D18-694E-BBED-18FBECC08C05}"/>
              </a:ext>
            </a:extLst>
          </p:cNvPr>
          <p:cNvSpPr>
            <a:spLocks noGrp="1" noChangeArrowheads="1"/>
          </p:cNvSpPr>
          <p:nvPr>
            <p:ph type="sldNum" sz="quarter" idx="11"/>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5" name="Content Placeholder 19">
            <a:extLst>
              <a:ext uri="{FF2B5EF4-FFF2-40B4-BE49-F238E27FC236}">
                <a16:creationId xmlns:a16="http://schemas.microsoft.com/office/drawing/2014/main" id="{071E844E-9385-214A-9411-ADA2F973302A}"/>
              </a:ext>
            </a:extLst>
          </p:cNvPr>
          <p:cNvSpPr>
            <a:spLocks noGrp="1"/>
          </p:cNvSpPr>
          <p:nvPr>
            <p:ph sz="quarter" idx="12" hasCustomPrompt="1"/>
          </p:nvPr>
        </p:nvSpPr>
        <p:spPr>
          <a:xfrm>
            <a:off x="628650" y="1412776"/>
            <a:ext cx="7886700" cy="3744415"/>
          </a:xfrm>
          <a:prstGeom prst="rect">
            <a:avLst/>
          </a:prstGeom>
        </p:spPr>
        <p:txBody>
          <a:bodyPr/>
          <a:lstStyle>
            <a:lvl1pPr marL="712788" indent="-288925">
              <a:buBlip>
                <a:blip r:embed="rId2"/>
              </a:buBlip>
              <a:tabLst/>
              <a:defRPr sz="2400"/>
            </a:lvl1pPr>
            <a:lvl2pPr marL="712788" indent="-288925">
              <a:tabLst/>
              <a:defRPr sz="2400"/>
            </a:lvl2pPr>
          </a:lstStyle>
          <a:p>
            <a:pPr marL="447675" indent="-447675">
              <a:buBlip>
                <a:blip r:embed="rId2"/>
              </a:buBlip>
            </a:pPr>
            <a:r>
              <a:rPr lang="en-GB" sz="3200"/>
              <a:t>Bullet point one</a:t>
            </a:r>
          </a:p>
          <a:p>
            <a:pPr lvl="1"/>
            <a:r>
              <a:rPr lang="en-GB"/>
              <a:t>Second</a:t>
            </a:r>
            <a:endParaRPr lang="en-GB" sz="3200"/>
          </a:p>
        </p:txBody>
      </p:sp>
    </p:spTree>
    <p:extLst>
      <p:ext uri="{BB962C8B-B14F-4D97-AF65-F5344CB8AC3E}">
        <p14:creationId xmlns:p14="http://schemas.microsoft.com/office/powerpoint/2010/main" val="401866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 Bullet Slide 3">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791C3F34-D881-BA4A-BDD3-D9437A620090}"/>
              </a:ext>
            </a:extLst>
          </p:cNvPr>
          <p:cNvSpPr>
            <a:spLocks noGrp="1"/>
          </p:cNvSpPr>
          <p:nvPr>
            <p:ph sz="quarter" idx="12" hasCustomPrompt="1"/>
          </p:nvPr>
        </p:nvSpPr>
        <p:spPr>
          <a:xfrm>
            <a:off x="628650" y="1412776"/>
            <a:ext cx="3778250" cy="3959225"/>
          </a:xfrm>
          <a:prstGeom prst="rect">
            <a:avLst/>
          </a:prstGeom>
        </p:spPr>
        <p:txBody>
          <a:bodyPr/>
          <a:lstStyle>
            <a:lvl1pPr marL="450850" indent="-450850" defTabSz="698400">
              <a:spcBef>
                <a:spcPts val="600"/>
              </a:spcBef>
              <a:buBlip>
                <a:blip r:embed="rId2"/>
              </a:buBlip>
              <a:tabLst/>
              <a:defRPr sz="3600"/>
            </a:lvl1pPr>
            <a:lvl2pPr marL="407988" indent="174625">
              <a:tabLst/>
              <a:defRPr sz="2800"/>
            </a:lvl2pPr>
          </a:lstStyle>
          <a:p>
            <a:pPr marL="447675" lvl="0" indent="-447675">
              <a:buBlip>
                <a:blip r:embed="rId2"/>
              </a:buBlip>
            </a:pPr>
            <a:r>
              <a:rPr lang="en-GB" sz="3200"/>
              <a:t>Bullet point one</a:t>
            </a:r>
          </a:p>
          <a:p>
            <a:pPr lvl="1"/>
            <a:r>
              <a:rPr lang="en-GB"/>
              <a:t>Second level</a:t>
            </a:r>
          </a:p>
        </p:txBody>
      </p:sp>
      <p:sp>
        <p:nvSpPr>
          <p:cNvPr id="15" name="Content Placeholder 13">
            <a:extLst>
              <a:ext uri="{FF2B5EF4-FFF2-40B4-BE49-F238E27FC236}">
                <a16:creationId xmlns:a16="http://schemas.microsoft.com/office/drawing/2014/main" id="{114F7350-8891-CB4C-9FF5-26BFC19328A2}"/>
              </a:ext>
            </a:extLst>
          </p:cNvPr>
          <p:cNvSpPr>
            <a:spLocks noGrp="1"/>
          </p:cNvSpPr>
          <p:nvPr>
            <p:ph sz="quarter" idx="13" hasCustomPrompt="1"/>
          </p:nvPr>
        </p:nvSpPr>
        <p:spPr>
          <a:xfrm>
            <a:off x="4561823" y="1412776"/>
            <a:ext cx="3778250" cy="3959225"/>
          </a:xfrm>
          <a:prstGeom prst="rect">
            <a:avLst/>
          </a:prstGeom>
        </p:spPr>
        <p:txBody>
          <a:bodyPr/>
          <a:lstStyle>
            <a:lvl1pPr marL="447675" indent="-447675">
              <a:buBlip>
                <a:blip r:embed="rId2"/>
              </a:buBlip>
              <a:defRPr/>
            </a:lvl1pPr>
            <a:lvl2pPr marL="806450" indent="-361950">
              <a:tabLst/>
              <a:defRPr/>
            </a:lvl2pPr>
          </a:lstStyle>
          <a:p>
            <a:pPr marL="447675" indent="-447675">
              <a:buBlip>
                <a:blip r:embed="rId2"/>
              </a:buBlip>
            </a:pPr>
            <a:r>
              <a:rPr lang="en-GB" sz="3200"/>
              <a:t>Bullet point two</a:t>
            </a:r>
          </a:p>
          <a:p>
            <a:pPr lvl="1"/>
            <a:r>
              <a:rPr lang="en-GB"/>
              <a:t>Second level</a:t>
            </a:r>
          </a:p>
        </p:txBody>
      </p:sp>
      <p:sp>
        <p:nvSpPr>
          <p:cNvPr id="16" name="Title Placeholder 9">
            <a:extLst>
              <a:ext uri="{FF2B5EF4-FFF2-40B4-BE49-F238E27FC236}">
                <a16:creationId xmlns:a16="http://schemas.microsoft.com/office/drawing/2014/main" id="{175180C8-5F5C-DF4E-AFE1-FCBCC33F9798}"/>
              </a:ext>
            </a:extLst>
          </p:cNvPr>
          <p:cNvSpPr>
            <a:spLocks noGrp="1"/>
          </p:cNvSpPr>
          <p:nvPr>
            <p:ph type="title"/>
          </p:nvPr>
        </p:nvSpPr>
        <p:spPr>
          <a:xfrm>
            <a:off x="628650" y="365125"/>
            <a:ext cx="7886700" cy="759619"/>
          </a:xfrm>
          <a:prstGeom prst="rect">
            <a:avLst/>
          </a:prstGeom>
        </p:spPr>
        <p:txBody>
          <a:bodyPr vert="horz" lIns="91440" tIns="45720" rIns="91440" bIns="45720" rtlCol="0" anchor="t">
            <a:noAutofit/>
          </a:bodyPr>
          <a:lstStyle/>
          <a:p>
            <a:r>
              <a:rPr lang="en-GB"/>
              <a:t>Sample title </a:t>
            </a:r>
            <a:endParaRPr lang="en-US"/>
          </a:p>
        </p:txBody>
      </p:sp>
      <p:sp>
        <p:nvSpPr>
          <p:cNvPr id="7" name="Slide Number Placeholder 6">
            <a:extLst>
              <a:ext uri="{FF2B5EF4-FFF2-40B4-BE49-F238E27FC236}">
                <a16:creationId xmlns:a16="http://schemas.microsoft.com/office/drawing/2014/main" id="{55F1F35F-A603-9D4C-8EBF-D58D960ECBC9}"/>
              </a:ext>
            </a:extLst>
          </p:cNvPr>
          <p:cNvSpPr>
            <a:spLocks noGrp="1" noChangeArrowheads="1"/>
          </p:cNvSpPr>
          <p:nvPr>
            <p:ph type="sldNum" sz="quarter" idx="11"/>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Tree>
    <p:extLst>
      <p:ext uri="{BB962C8B-B14F-4D97-AF65-F5344CB8AC3E}">
        <p14:creationId xmlns:p14="http://schemas.microsoft.com/office/powerpoint/2010/main" val="4185129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Slide 4">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A2EA9252-D54C-DE43-93DE-3F956E756E94}"/>
              </a:ext>
            </a:extLst>
          </p:cNvPr>
          <p:cNvSpPr>
            <a:spLocks noGrp="1"/>
          </p:cNvSpPr>
          <p:nvPr>
            <p:ph type="body" sz="quarter" idx="11" hasCustomPrompt="1"/>
          </p:nvPr>
        </p:nvSpPr>
        <p:spPr>
          <a:xfrm>
            <a:off x="539750" y="1341438"/>
            <a:ext cx="3744913" cy="3959225"/>
          </a:xfrm>
        </p:spPr>
        <p:txBody>
          <a:bodyPr/>
          <a:lstStyle>
            <a:lvl1pPr>
              <a:defRPr b="1"/>
            </a:lvl1pPr>
          </a:lstStyle>
          <a:p>
            <a:pPr lvl="0"/>
            <a:r>
              <a:rPr lang="en-US"/>
              <a:t>‘This could be a pull quote from the person in the photo. ‘Because of climate change and drought, I worry a lot about food’ Quote attribution here in this style</a:t>
            </a:r>
          </a:p>
        </p:txBody>
      </p:sp>
      <p:sp>
        <p:nvSpPr>
          <p:cNvPr id="4" name="Picture Placeholder 3">
            <a:extLst>
              <a:ext uri="{FF2B5EF4-FFF2-40B4-BE49-F238E27FC236}">
                <a16:creationId xmlns:a16="http://schemas.microsoft.com/office/drawing/2014/main" id="{2D263CD8-A5EF-6740-8FC8-5E905C12D11F}"/>
              </a:ext>
            </a:extLst>
          </p:cNvPr>
          <p:cNvSpPr>
            <a:spLocks noGrp="1"/>
          </p:cNvSpPr>
          <p:nvPr>
            <p:ph type="pic" sz="quarter" idx="12" hasCustomPrompt="1"/>
          </p:nvPr>
        </p:nvSpPr>
        <p:spPr>
          <a:xfrm>
            <a:off x="4484216" y="1341437"/>
            <a:ext cx="4067175" cy="4390801"/>
          </a:xfrm>
        </p:spPr>
        <p:txBody>
          <a:bodyPr anchor="ctr"/>
          <a:lstStyle>
            <a:lvl1pPr marL="0" marR="0" indent="0" algn="ctr" defTabSz="914400" rtl="0" eaLnBrk="1" fontAlgn="base" latinLnBrk="0" hangingPunct="1">
              <a:lnSpc>
                <a:spcPct val="100000"/>
              </a:lnSpc>
              <a:spcBef>
                <a:spcPct val="20000"/>
              </a:spcBef>
              <a:spcAft>
                <a:spcPct val="0"/>
              </a:spcAft>
              <a:buClr>
                <a:srgbClr val="FF0000"/>
              </a:buClr>
              <a:buSzTx/>
              <a:buFontTx/>
              <a:buNone/>
              <a:tabLst/>
              <a:defRPr/>
            </a:lvl1p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r>
              <a:rPr lang="en-US"/>
              <a:t>Click on picture icon to insert photo</a:t>
            </a:r>
          </a:p>
          <a:p>
            <a:endParaRPr lang="en-US"/>
          </a:p>
          <a:p>
            <a:endParaRPr lang="en-US"/>
          </a:p>
        </p:txBody>
      </p:sp>
      <p:sp>
        <p:nvSpPr>
          <p:cNvPr id="6" name="Rectangle 6">
            <a:extLst>
              <a:ext uri="{FF2B5EF4-FFF2-40B4-BE49-F238E27FC236}">
                <a16:creationId xmlns:a16="http://schemas.microsoft.com/office/drawing/2014/main" id="{49894434-55D9-D946-A2A3-6ED3B95C9976}"/>
              </a:ext>
            </a:extLst>
          </p:cNvPr>
          <p:cNvSpPr>
            <a:spLocks noGrp="1" noChangeArrowheads="1"/>
          </p:cNvSpPr>
          <p:nvPr>
            <p:ph type="sldNum" sz="quarter" idx="13"/>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11" name="Title Placeholder 9">
            <a:extLst>
              <a:ext uri="{FF2B5EF4-FFF2-40B4-BE49-F238E27FC236}">
                <a16:creationId xmlns:a16="http://schemas.microsoft.com/office/drawing/2014/main" id="{6C91AA40-4C4F-5547-8513-9554FCF86791}"/>
              </a:ext>
            </a:extLst>
          </p:cNvPr>
          <p:cNvSpPr>
            <a:spLocks noGrp="1"/>
          </p:cNvSpPr>
          <p:nvPr>
            <p:ph type="title" hasCustomPrompt="1"/>
          </p:nvPr>
        </p:nvSpPr>
        <p:spPr>
          <a:xfrm>
            <a:off x="628650" y="365125"/>
            <a:ext cx="7886700" cy="759619"/>
          </a:xfrm>
          <a:prstGeom prst="rect">
            <a:avLst/>
          </a:prstGeom>
        </p:spPr>
        <p:txBody>
          <a:bodyPr vert="horz" lIns="91440" tIns="45720" rIns="91440" bIns="45720" rtlCol="0" anchor="t">
            <a:noAutofit/>
          </a:bodyPr>
          <a:lstStyle/>
          <a:p>
            <a:r>
              <a:rPr lang="en-GB"/>
              <a:t>Photo with quote</a:t>
            </a:r>
            <a:endParaRPr lang="en-US"/>
          </a:p>
        </p:txBody>
      </p:sp>
    </p:spTree>
    <p:extLst>
      <p:ext uri="{BB962C8B-B14F-4D97-AF65-F5344CB8AC3E}">
        <p14:creationId xmlns:p14="http://schemas.microsoft.com/office/powerpoint/2010/main" val="12487860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10.xml"/><Relationship Id="rId1" Type="http://schemas.openxmlformats.org/officeDocument/2006/relationships/slideLayout" Target="../slideLayouts/slideLayout19.xml"/><Relationship Id="rId4" Type="http://schemas.openxmlformats.org/officeDocument/2006/relationships/image" Target="../media/image10.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11.xml"/><Relationship Id="rId1" Type="http://schemas.openxmlformats.org/officeDocument/2006/relationships/slideLayout" Target="../slideLayouts/slideLayout20.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12.xml"/><Relationship Id="rId1" Type="http://schemas.openxmlformats.org/officeDocument/2006/relationships/slideLayout" Target="../slideLayouts/slideLayout2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theme" Target="../theme/theme7.xml"/><Relationship Id="rId4" Type="http://schemas.openxmlformats.org/officeDocument/2006/relationships/slideLayout" Target="../slideLayouts/slideLayout1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theme" Target="../theme/theme8.xml"/><Relationship Id="rId4" Type="http://schemas.openxmlformats.org/officeDocument/2006/relationships/slideLayout" Target="../slideLayouts/slideLayout16.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61CEC3-7DB2-0B4E-AC64-A69A1A36E0EA}"/>
              </a:ext>
            </a:extLst>
          </p:cNvPr>
          <p:cNvSpPr>
            <a:spLocks noGrp="1"/>
          </p:cNvSpPr>
          <p:nvPr>
            <p:ph type="title"/>
          </p:nvPr>
        </p:nvSpPr>
        <p:spPr>
          <a:xfrm>
            <a:off x="1187624" y="365125"/>
            <a:ext cx="7327726" cy="5224115"/>
          </a:xfrm>
          <a:prstGeom prst="rect">
            <a:avLst/>
          </a:prstGeom>
        </p:spPr>
        <p:txBody>
          <a:bodyPr vert="horz" lIns="91440" tIns="45720" rIns="91440" bIns="45720" rtlCol="0" anchor="ctr">
            <a:noAutofit/>
          </a:bodyPr>
          <a:lstStyle/>
          <a:p>
            <a:r>
              <a:rPr lang="en-GB" sz="8000" spc="-150"/>
              <a:t>Short title </a:t>
            </a:r>
            <a:br>
              <a:rPr lang="en-GB" sz="8000" spc="-150"/>
            </a:br>
            <a:r>
              <a:rPr lang="en-GB" sz="8000" spc="-150"/>
              <a:t>to go here	</a:t>
            </a:r>
            <a:endParaRPr lang="en-US"/>
          </a:p>
        </p:txBody>
      </p:sp>
      <p:pic>
        <p:nvPicPr>
          <p:cNvPr id="4" name="Picture 3">
            <a:extLst>
              <a:ext uri="{FF2B5EF4-FFF2-40B4-BE49-F238E27FC236}">
                <a16:creationId xmlns:a16="http://schemas.microsoft.com/office/drawing/2014/main" id="{967C8D40-65B3-3143-ACAA-E2392412FD5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716"/>
            <a:ext cx="9171160" cy="6878370"/>
          </a:xfrm>
          <a:prstGeom prst="rect">
            <a:avLst/>
          </a:prstGeom>
        </p:spPr>
      </p:pic>
    </p:spTree>
    <p:extLst>
      <p:ext uri="{BB962C8B-B14F-4D97-AF65-F5344CB8AC3E}">
        <p14:creationId xmlns:p14="http://schemas.microsoft.com/office/powerpoint/2010/main" val="226458532"/>
      </p:ext>
    </p:extLst>
  </p:cSld>
  <p:clrMap bg1="lt1" tx1="dk1" bg2="lt2" tx2="dk2" accent1="accent1" accent2="accent2" accent3="accent3" accent4="accent4" accent5="accent5" accent6="accent6" hlink="hlink" folHlink="folHlink"/>
  <p:sldLayoutIdLst>
    <p:sldLayoutId id="2147483719" r:id="rId1"/>
  </p:sldLayoutIdLst>
  <p:txStyles>
    <p:titleStyle>
      <a:lvl1pPr algn="ctr" defTabSz="914400" rtl="0" eaLnBrk="1" latinLnBrk="0" hangingPunct="1">
        <a:lnSpc>
          <a:spcPct val="90000"/>
        </a:lnSpc>
        <a:spcBef>
          <a:spcPct val="0"/>
        </a:spcBef>
        <a:buNone/>
        <a:defRPr sz="8000" b="1" i="0" kern="1200">
          <a:solidFill>
            <a:srgbClr val="FF0000"/>
          </a:solidFill>
          <a:latin typeface="Mokoko Trial Extra Bold" panose="02060503020203020204" pitchFamily="18" charset="77"/>
          <a:ea typeface="+mj-ea"/>
          <a:cs typeface="Mokoko Trial Extra Bold" panose="02060503020203020204" pitchFamily="18"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2055B3-2F5A-7642-A034-5BA57A3F850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4035" y="-12355"/>
            <a:ext cx="9198035" cy="6898525"/>
          </a:xfrm>
          <a:prstGeom prst="rect">
            <a:avLst/>
          </a:prstGeom>
        </p:spPr>
      </p:pic>
      <p:pic>
        <p:nvPicPr>
          <p:cNvPr id="8" name="Picture 7" descr="A close up of a screen&#10;&#10;Description automatically generated">
            <a:extLst>
              <a:ext uri="{FF2B5EF4-FFF2-40B4-BE49-F238E27FC236}">
                <a16:creationId xmlns:a16="http://schemas.microsoft.com/office/drawing/2014/main" id="{DB0A5B7A-0079-5747-ADBA-8DB65BE6B40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7544" y="5733256"/>
            <a:ext cx="1998536" cy="438036"/>
          </a:xfrm>
          <a:prstGeom prst="rect">
            <a:avLst/>
          </a:prstGeom>
        </p:spPr>
      </p:pic>
      <p:sp>
        <p:nvSpPr>
          <p:cNvPr id="5" name="TextBox 4">
            <a:extLst>
              <a:ext uri="{FF2B5EF4-FFF2-40B4-BE49-F238E27FC236}">
                <a16:creationId xmlns:a16="http://schemas.microsoft.com/office/drawing/2014/main" id="{948269B0-743A-BF4B-BB39-37EB83BD7AE5}"/>
              </a:ext>
            </a:extLst>
          </p:cNvPr>
          <p:cNvSpPr txBox="1"/>
          <p:nvPr userDrawn="1"/>
        </p:nvSpPr>
        <p:spPr>
          <a:xfrm>
            <a:off x="395536" y="6383893"/>
            <a:ext cx="7920879" cy="276999"/>
          </a:xfrm>
          <a:prstGeom prst="rect">
            <a:avLst/>
          </a:prstGeom>
          <a:noFill/>
        </p:spPr>
        <p:txBody>
          <a:bodyPr wrap="square" rtlCol="0">
            <a:spAutoFit/>
          </a:bodyPr>
          <a:lstStyle/>
          <a:p>
            <a:r>
              <a:rPr lang="en-GB" sz="600" err="1">
                <a:latin typeface="Open Sans" panose="020B0606030504020204" pitchFamily="34" charset="0"/>
                <a:ea typeface="Open Sans" panose="020B0606030504020204" pitchFamily="34" charset="0"/>
                <a:cs typeface="Open Sans" panose="020B0606030504020204" pitchFamily="34" charset="0"/>
              </a:rPr>
              <a:t>Eng</a:t>
            </a:r>
            <a:r>
              <a:rPr lang="en-GB" sz="600">
                <a:latin typeface="Open Sans" panose="020B0606030504020204" pitchFamily="34" charset="0"/>
                <a:ea typeface="Open Sans" panose="020B0606030504020204" pitchFamily="34" charset="0"/>
                <a:cs typeface="Open Sans" panose="020B0606030504020204" pitchFamily="34" charset="0"/>
              </a:rPr>
              <a:t> and Wales charity no. 1105851 Scot charity no. SC039150 Company no. 5171525 Christian Aid Ireland: NI charity no. NIC101631 Company no. NI059154 and ROI charity no. 20014162 Company no. 426928. </a:t>
            </a:r>
            <a:br>
              <a:rPr lang="en-GB" sz="600">
                <a:latin typeface="Open Sans" panose="020B0606030504020204" pitchFamily="34" charset="0"/>
                <a:ea typeface="Open Sans" panose="020B0606030504020204" pitchFamily="34" charset="0"/>
                <a:cs typeface="Open Sans" panose="020B0606030504020204" pitchFamily="34" charset="0"/>
              </a:rPr>
            </a:br>
            <a:r>
              <a:rPr lang="en-GB" sz="600">
                <a:latin typeface="Open Sans" panose="020B0606030504020204" pitchFamily="34" charset="0"/>
                <a:ea typeface="Open Sans" panose="020B0606030504020204" pitchFamily="34" charset="0"/>
                <a:cs typeface="Open Sans" panose="020B0606030504020204" pitchFamily="34" charset="0"/>
              </a:rPr>
              <a:t>The Christian Aid name and logo are trademarks of Christian Aid. © Christian Aid January 2020</a:t>
            </a:r>
            <a:endParaRPr lang="en-US"/>
          </a:p>
        </p:txBody>
      </p:sp>
    </p:spTree>
    <p:extLst>
      <p:ext uri="{BB962C8B-B14F-4D97-AF65-F5344CB8AC3E}">
        <p14:creationId xmlns:p14="http://schemas.microsoft.com/office/powerpoint/2010/main" val="2510616865"/>
      </p:ext>
    </p:extLst>
  </p:cSld>
  <p:clrMap bg1="lt1" tx1="dk1" bg2="lt2" tx2="dk2" accent1="accent1" accent2="accent2" accent3="accent3" accent4="accent4" accent5="accent5" accent6="accent6" hlink="hlink" folHlink="folHlink"/>
  <p:sldLayoutIdLst>
    <p:sldLayoutId id="214748370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F5ED5819-9A6E-A94D-A9A7-3A057E421E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82" y="0"/>
            <a:ext cx="9144000" cy="6858000"/>
          </a:xfrm>
          <a:prstGeom prst="rect">
            <a:avLst/>
          </a:prstGeom>
        </p:spPr>
      </p:pic>
      <p:sp>
        <p:nvSpPr>
          <p:cNvPr id="6" name="TextBox 5">
            <a:extLst>
              <a:ext uri="{FF2B5EF4-FFF2-40B4-BE49-F238E27FC236}">
                <a16:creationId xmlns:a16="http://schemas.microsoft.com/office/drawing/2014/main" id="{C5D9CC82-C4AD-F246-9BA5-1525DC70AADF}"/>
              </a:ext>
            </a:extLst>
          </p:cNvPr>
          <p:cNvSpPr txBox="1"/>
          <p:nvPr userDrawn="1"/>
        </p:nvSpPr>
        <p:spPr>
          <a:xfrm>
            <a:off x="251520" y="6376357"/>
            <a:ext cx="6480720" cy="276999"/>
          </a:xfrm>
          <a:prstGeom prst="rect">
            <a:avLst/>
          </a:prstGeom>
          <a:noFill/>
        </p:spPr>
        <p:txBody>
          <a:bodyPr wrap="square" rtlCol="0">
            <a:spAutoFit/>
          </a:bodyPr>
          <a:lstStyle/>
          <a:p>
            <a:r>
              <a:rPr lang="en-GB" sz="600">
                <a:solidFill>
                  <a:schemeClr val="bg1"/>
                </a:solidFill>
                <a:latin typeface="Open Sans" panose="020B0606030504020204" pitchFamily="34" charset="0"/>
                <a:ea typeface="Open Sans" panose="020B0606030504020204" pitchFamily="34" charset="0"/>
                <a:cs typeface="Open Sans" panose="020B0606030504020204" pitchFamily="34" charset="0"/>
              </a:rPr>
              <a:t>Christian Aid is a key member of ACT Alliance. </a:t>
            </a:r>
            <a:r>
              <a:rPr lang="en-GB" sz="600" err="1">
                <a:solidFill>
                  <a:schemeClr val="bg1"/>
                </a:solidFill>
                <a:latin typeface="Open Sans" panose="020B0606030504020204" pitchFamily="34" charset="0"/>
                <a:ea typeface="Open Sans" panose="020B0606030504020204" pitchFamily="34" charset="0"/>
                <a:cs typeface="Open Sans" panose="020B0606030504020204" pitchFamily="34" charset="0"/>
              </a:rPr>
              <a:t>Eng</a:t>
            </a:r>
            <a:r>
              <a:rPr lang="en-GB" sz="600">
                <a:solidFill>
                  <a:schemeClr val="bg1"/>
                </a:solidFill>
                <a:latin typeface="Open Sans" panose="020B0606030504020204" pitchFamily="34" charset="0"/>
                <a:ea typeface="Open Sans" panose="020B0606030504020204" pitchFamily="34" charset="0"/>
                <a:cs typeface="Open Sans" panose="020B0606030504020204" pitchFamily="34" charset="0"/>
              </a:rPr>
              <a:t> and Wales charity no. 1105851 Scot charity no. SC039150 Company no. 5171525 Christian Aid Ireland: NI charity no. NIC101631 Company no. NI059154 and ROI charity no. 20014162 Company no. 426928. The Christian Aid name and logo are trademarks of Christian Aid. © Christian Aid January 2020</a:t>
            </a:r>
            <a:endParaRPr lang="en-US">
              <a:solidFill>
                <a:schemeClr val="bg1"/>
              </a:solidFill>
            </a:endParaRPr>
          </a:p>
        </p:txBody>
      </p:sp>
    </p:spTree>
    <p:extLst>
      <p:ext uri="{BB962C8B-B14F-4D97-AF65-F5344CB8AC3E}">
        <p14:creationId xmlns:p14="http://schemas.microsoft.com/office/powerpoint/2010/main" val="3657545234"/>
      </p:ext>
    </p:extLst>
  </p:cSld>
  <p:clrMap bg1="lt1" tx1="dk1" bg2="lt2" tx2="dk2" accent1="accent1" accent2="accent2" accent3="accent3" accent4="accent4" accent5="accent5" accent6="accent6" hlink="hlink" folHlink="folHlink"/>
  <p:sldLayoutIdLst>
    <p:sldLayoutId id="214748371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ED5819-9A6E-A94D-A9A7-3A057E421EB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6894" y="-20171"/>
            <a:ext cx="9197788" cy="6898341"/>
          </a:xfrm>
          <a:prstGeom prst="rect">
            <a:avLst/>
          </a:prstGeom>
        </p:spPr>
      </p:pic>
      <p:sp>
        <p:nvSpPr>
          <p:cNvPr id="6" name="TextBox 5">
            <a:extLst>
              <a:ext uri="{FF2B5EF4-FFF2-40B4-BE49-F238E27FC236}">
                <a16:creationId xmlns:a16="http://schemas.microsoft.com/office/drawing/2014/main" id="{C5D9CC82-C4AD-F246-9BA5-1525DC70AADF}"/>
              </a:ext>
            </a:extLst>
          </p:cNvPr>
          <p:cNvSpPr txBox="1"/>
          <p:nvPr userDrawn="1"/>
        </p:nvSpPr>
        <p:spPr>
          <a:xfrm>
            <a:off x="251520" y="6376357"/>
            <a:ext cx="6480720" cy="276999"/>
          </a:xfrm>
          <a:prstGeom prst="rect">
            <a:avLst/>
          </a:prstGeom>
          <a:noFill/>
        </p:spPr>
        <p:txBody>
          <a:bodyPr wrap="square" rtlCol="0">
            <a:spAutoFit/>
          </a:bodyPr>
          <a:lstStyle/>
          <a:p>
            <a:r>
              <a:rPr lang="en-GB" sz="600">
                <a:solidFill>
                  <a:schemeClr val="bg1"/>
                </a:solidFill>
                <a:latin typeface="Open Sans" panose="020B0606030504020204" pitchFamily="34" charset="0"/>
                <a:ea typeface="Open Sans" panose="020B0606030504020204" pitchFamily="34" charset="0"/>
                <a:cs typeface="Open Sans" panose="020B0606030504020204" pitchFamily="34" charset="0"/>
              </a:rPr>
              <a:t>Christian Aid is a key member of ACT Alliance. </a:t>
            </a:r>
            <a:r>
              <a:rPr lang="en-GB" sz="600" err="1">
                <a:solidFill>
                  <a:schemeClr val="bg1"/>
                </a:solidFill>
                <a:latin typeface="Open Sans" panose="020B0606030504020204" pitchFamily="34" charset="0"/>
                <a:ea typeface="Open Sans" panose="020B0606030504020204" pitchFamily="34" charset="0"/>
                <a:cs typeface="Open Sans" panose="020B0606030504020204" pitchFamily="34" charset="0"/>
              </a:rPr>
              <a:t>Eng</a:t>
            </a:r>
            <a:r>
              <a:rPr lang="en-GB" sz="600">
                <a:solidFill>
                  <a:schemeClr val="bg1"/>
                </a:solidFill>
                <a:latin typeface="Open Sans" panose="020B0606030504020204" pitchFamily="34" charset="0"/>
                <a:ea typeface="Open Sans" panose="020B0606030504020204" pitchFamily="34" charset="0"/>
                <a:cs typeface="Open Sans" panose="020B0606030504020204" pitchFamily="34" charset="0"/>
              </a:rPr>
              <a:t> and Wales charity no. 1105851 Scot charity no. SC039150 Company no. 5171525 Christian Aid Ireland: NI charity no. NIC101631 Company no. NI059154 and ROI charity no. 20014162 Company no. 426928. The Christian Aid name and logo are trademarks of Christian Aid. © Christian Aid January 2020</a:t>
            </a:r>
            <a:endParaRPr lang="en-US">
              <a:solidFill>
                <a:schemeClr val="bg1"/>
              </a:solidFill>
            </a:endParaRPr>
          </a:p>
        </p:txBody>
      </p:sp>
    </p:spTree>
    <p:extLst>
      <p:ext uri="{BB962C8B-B14F-4D97-AF65-F5344CB8AC3E}">
        <p14:creationId xmlns:p14="http://schemas.microsoft.com/office/powerpoint/2010/main" val="3657545234"/>
      </p:ext>
    </p:extLst>
  </p:cSld>
  <p:clrMap bg1="lt1" tx1="dk1" bg2="lt2" tx2="dk2" accent1="accent1" accent2="accent2" accent3="accent3" accent4="accent4" accent5="accent5" accent6="accent6" hlink="hlink" folHlink="folHlink"/>
  <p:sldLayoutIdLst>
    <p:sldLayoutId id="214748373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120A96-DF6E-C041-9EBB-330A6465167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7161" y="0"/>
            <a:ext cx="9171161" cy="6878370"/>
          </a:xfrm>
          <a:prstGeom prst="rect">
            <a:avLst/>
          </a:prstGeom>
        </p:spPr>
      </p:pic>
      <p:sp>
        <p:nvSpPr>
          <p:cNvPr id="3" name="Title Placeholder 2">
            <a:extLst>
              <a:ext uri="{FF2B5EF4-FFF2-40B4-BE49-F238E27FC236}">
                <a16:creationId xmlns:a16="http://schemas.microsoft.com/office/drawing/2014/main" id="{343FC2F3-7621-8042-AD92-20122CFC311F}"/>
              </a:ext>
            </a:extLst>
          </p:cNvPr>
          <p:cNvSpPr>
            <a:spLocks noGrp="1"/>
          </p:cNvSpPr>
          <p:nvPr>
            <p:ph type="title"/>
          </p:nvPr>
        </p:nvSpPr>
        <p:spPr>
          <a:xfrm>
            <a:off x="644549" y="692696"/>
            <a:ext cx="7831782" cy="1296144"/>
          </a:xfrm>
          <a:prstGeom prst="rect">
            <a:avLst/>
          </a:prstGeom>
        </p:spPr>
        <p:txBody>
          <a:bodyPr vert="horz" lIns="91440" tIns="45720" rIns="91440" bIns="45720" rtlCol="0" anchor="ctr">
            <a:normAutofit/>
          </a:bodyPr>
          <a:lstStyle/>
          <a:p>
            <a:r>
              <a:rPr lang="en-GB"/>
              <a:t>Short title goes here</a:t>
            </a:r>
            <a:endParaRPr lang="en-US"/>
          </a:p>
        </p:txBody>
      </p:sp>
    </p:spTree>
    <p:extLst>
      <p:ext uri="{BB962C8B-B14F-4D97-AF65-F5344CB8AC3E}">
        <p14:creationId xmlns:p14="http://schemas.microsoft.com/office/powerpoint/2010/main" val="3217467318"/>
      </p:ext>
    </p:extLst>
  </p:cSld>
  <p:clrMap bg1="lt1" tx1="dk1" bg2="lt2" tx2="dk2" accent1="accent1" accent2="accent2" accent3="accent3" accent4="accent4" accent5="accent5" accent6="accent6" hlink="hlink" folHlink="folHlink"/>
  <p:sldLayoutIdLst>
    <p:sldLayoutId id="2147483720" r:id="rId1"/>
  </p:sldLayoutIdLst>
  <p:txStyles>
    <p:titleStyle>
      <a:lvl1pPr algn="ctr" defTabSz="914400" rtl="0" eaLnBrk="1" latinLnBrk="0" hangingPunct="1">
        <a:lnSpc>
          <a:spcPct val="90000"/>
        </a:lnSpc>
        <a:spcBef>
          <a:spcPct val="0"/>
        </a:spcBef>
        <a:buNone/>
        <a:defRPr sz="4400" b="1" i="0" kern="1200">
          <a:solidFill>
            <a:srgbClr val="FF0000"/>
          </a:solidFill>
          <a:latin typeface="Mokoko XBold" panose="02060503020203020204" pitchFamily="18" charset="77"/>
          <a:ea typeface="+mj-ea"/>
          <a:cs typeface="Mokoko XBold" panose="02060503020203020204" pitchFamily="18"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120A96-DF6E-C041-9EBB-330A6465167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7160" y="0"/>
            <a:ext cx="9171160" cy="6878370"/>
          </a:xfrm>
          <a:prstGeom prst="rect">
            <a:avLst/>
          </a:prstGeom>
        </p:spPr>
      </p:pic>
    </p:spTree>
    <p:extLst>
      <p:ext uri="{BB962C8B-B14F-4D97-AF65-F5344CB8AC3E}">
        <p14:creationId xmlns:p14="http://schemas.microsoft.com/office/powerpoint/2010/main" val="2072854190"/>
      </p:ext>
    </p:extLst>
  </p:cSld>
  <p:clrMap bg1="lt1" tx1="dk1" bg2="lt2" tx2="dk2" accent1="accent1" accent2="accent2" accent3="accent3" accent4="accent4" accent5="accent5" accent6="accent6" hlink="hlink" folHlink="folHlink"/>
  <p:sldLayoutIdLst>
    <p:sldLayoutId id="2147483732" r:id="rId1"/>
  </p:sldLayoutIdLst>
  <p:txStyles>
    <p:titleStyle>
      <a:lvl1pPr algn="ctr" defTabSz="914400" rtl="0" eaLnBrk="1" latinLnBrk="0" hangingPunct="1">
        <a:lnSpc>
          <a:spcPct val="90000"/>
        </a:lnSpc>
        <a:spcBef>
          <a:spcPct val="0"/>
        </a:spcBef>
        <a:buNone/>
        <a:defRPr sz="4400" b="1" i="0" kern="1200">
          <a:solidFill>
            <a:srgbClr val="FF0000"/>
          </a:solidFill>
          <a:latin typeface="Mokoko XBold" panose="02060503020203020204" pitchFamily="18" charset="77"/>
          <a:ea typeface="+mj-ea"/>
          <a:cs typeface="Mokoko XBold" panose="02060503020203020204" pitchFamily="18" charset="77"/>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120A96-DF6E-C041-9EBB-330A6465167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7160" y="0"/>
            <a:ext cx="9171160" cy="6878370"/>
          </a:xfrm>
          <a:prstGeom prst="rect">
            <a:avLst/>
          </a:prstGeom>
        </p:spPr>
      </p:pic>
    </p:spTree>
    <p:extLst>
      <p:ext uri="{BB962C8B-B14F-4D97-AF65-F5344CB8AC3E}">
        <p14:creationId xmlns:p14="http://schemas.microsoft.com/office/powerpoint/2010/main" val="1774051525"/>
      </p:ext>
    </p:extLst>
  </p:cSld>
  <p:clrMap bg1="lt1" tx1="dk1" bg2="lt2" tx2="dk2" accent1="accent1" accent2="accent2" accent3="accent3" accent4="accent4" accent5="accent5" accent6="accent6" hlink="hlink" folHlink="folHlink"/>
  <p:sldLayoutIdLst>
    <p:sldLayoutId id="2147483736" r:id="rId1"/>
  </p:sldLayoutIdLst>
  <p:txStyles>
    <p:titleStyle>
      <a:lvl1pPr algn="ctr" defTabSz="914400" rtl="0" eaLnBrk="1" latinLnBrk="0" hangingPunct="1">
        <a:lnSpc>
          <a:spcPct val="90000"/>
        </a:lnSpc>
        <a:spcBef>
          <a:spcPct val="0"/>
        </a:spcBef>
        <a:buNone/>
        <a:defRPr sz="4400" b="1" i="0" kern="1200">
          <a:solidFill>
            <a:srgbClr val="FF0000"/>
          </a:solidFill>
          <a:latin typeface="Mokoko XBold" panose="02060503020203020204" pitchFamily="18" charset="77"/>
          <a:ea typeface="+mj-ea"/>
          <a:cs typeface="Mokoko XBold" panose="02060503020203020204" pitchFamily="18" charset="77"/>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563EC75-D0C0-704B-9C68-1779F1DA5550}"/>
              </a:ext>
            </a:extLst>
          </p:cNvPr>
          <p:cNvSpPr/>
          <p:nvPr userDrawn="1"/>
        </p:nvSpPr>
        <p:spPr>
          <a:xfrm>
            <a:off x="0" y="0"/>
            <a:ext cx="9144000" cy="6858000"/>
          </a:xfrm>
          <a:prstGeom prst="rect">
            <a:avLst/>
          </a:prstGeom>
          <a:solidFill>
            <a:srgbClr val="F12A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ed logo with white text&#10;&#10;Description automatically generated with medium confidence">
            <a:extLst>
              <a:ext uri="{FF2B5EF4-FFF2-40B4-BE49-F238E27FC236}">
                <a16:creationId xmlns:a16="http://schemas.microsoft.com/office/drawing/2014/main" id="{6B0FDA12-AE15-6241-ABBE-E7377EBDEE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80" y="5569075"/>
            <a:ext cx="1762408" cy="1288925"/>
          </a:xfrm>
          <a:prstGeom prst="rect">
            <a:avLst/>
          </a:prstGeom>
        </p:spPr>
      </p:pic>
    </p:spTree>
    <p:extLst>
      <p:ext uri="{BB962C8B-B14F-4D97-AF65-F5344CB8AC3E}">
        <p14:creationId xmlns:p14="http://schemas.microsoft.com/office/powerpoint/2010/main" val="2928678850"/>
      </p:ext>
    </p:extLst>
  </p:cSld>
  <p:clrMap bg1="lt1" tx1="dk1" bg2="lt2" tx2="dk2" accent1="accent1" accent2="accent2" accent3="accent3" accent4="accent4" accent5="accent5" accent6="accent6" hlink="hlink" folHlink="folHlink"/>
  <p:sldLayoutIdLst>
    <p:sldLayoutId id="2147483734" r:id="rId1"/>
  </p:sldLayoutIdLst>
  <p:txStyles>
    <p:titleStyle>
      <a:lvl1pPr algn="ctr" defTabSz="914400" rtl="0" eaLnBrk="1" latinLnBrk="0" hangingPunct="1">
        <a:lnSpc>
          <a:spcPct val="90000"/>
        </a:lnSpc>
        <a:spcBef>
          <a:spcPct val="0"/>
        </a:spcBef>
        <a:buNone/>
        <a:defRPr sz="4400" b="1" i="0" kern="1200">
          <a:solidFill>
            <a:srgbClr val="FF0000"/>
          </a:solidFill>
          <a:latin typeface="Mokoko XBold" panose="02060503020203020204" pitchFamily="18" charset="77"/>
          <a:ea typeface="+mj-ea"/>
          <a:cs typeface="Mokoko XBold" panose="02060503020203020204" pitchFamily="18" charset="77"/>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8923E4A-33D6-6448-B8A8-7C98BE9B0C0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85D1EE2C-079A-8247-AEF1-2B6520D3F5D8}" type="slidenum">
              <a:rPr lang="en-US" smtClean="0"/>
              <a:pPr/>
              <a:t>‹#›</a:t>
            </a:fld>
            <a:endParaRPr lang="en-US"/>
          </a:p>
        </p:txBody>
      </p:sp>
      <p:pic>
        <p:nvPicPr>
          <p:cNvPr id="6" name="Picture 5">
            <a:extLst>
              <a:ext uri="{FF2B5EF4-FFF2-40B4-BE49-F238E27FC236}">
                <a16:creationId xmlns:a16="http://schemas.microsoft.com/office/drawing/2014/main" id="{5E3F9EF1-646F-054A-BFC1-2D49FC67BFE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0" y="716"/>
            <a:ext cx="9171160" cy="6878370"/>
          </a:xfrm>
          <a:prstGeom prst="rect">
            <a:avLst/>
          </a:prstGeom>
        </p:spPr>
      </p:pic>
      <p:sp>
        <p:nvSpPr>
          <p:cNvPr id="10" name="Title Placeholder 9">
            <a:extLst>
              <a:ext uri="{FF2B5EF4-FFF2-40B4-BE49-F238E27FC236}">
                <a16:creationId xmlns:a16="http://schemas.microsoft.com/office/drawing/2014/main" id="{DD4C6FBA-BB22-8F46-864C-1D9B0ED4D502}"/>
              </a:ext>
            </a:extLst>
          </p:cNvPr>
          <p:cNvSpPr>
            <a:spLocks noGrp="1"/>
          </p:cNvSpPr>
          <p:nvPr>
            <p:ph type="title"/>
          </p:nvPr>
        </p:nvSpPr>
        <p:spPr>
          <a:xfrm>
            <a:off x="628650" y="365125"/>
            <a:ext cx="7886700" cy="759619"/>
          </a:xfrm>
          <a:prstGeom prst="rect">
            <a:avLst/>
          </a:prstGeom>
        </p:spPr>
        <p:txBody>
          <a:bodyPr vert="horz" lIns="91440" tIns="45720" rIns="91440" bIns="45720" rtlCol="0" anchor="t">
            <a:noAutofit/>
          </a:bodyPr>
          <a:lstStyle/>
          <a:p>
            <a:r>
              <a:rPr lang="en-GB"/>
              <a:t>Sample title </a:t>
            </a:r>
            <a:endParaRPr lang="en-US"/>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Lst>
  <p:hf hdr="0" ftr="0" dt="0"/>
  <p:txStyles>
    <p:titleStyle>
      <a:lvl1pPr algn="l" rtl="0" eaLnBrk="1" fontAlgn="base" hangingPunct="1">
        <a:spcBef>
          <a:spcPct val="0"/>
        </a:spcBef>
        <a:spcAft>
          <a:spcPct val="0"/>
        </a:spcAft>
        <a:defRPr sz="5400" b="1" i="0">
          <a:solidFill>
            <a:srgbClr val="FF0000"/>
          </a:solidFill>
          <a:latin typeface="Mokoko XBold" panose="02060503020203020204" pitchFamily="18" charset="77"/>
          <a:ea typeface="ヒラギノ角ゴ Pro W3" charset="0"/>
          <a:cs typeface="Mokoko XBold" panose="02060503020203020204" pitchFamily="18" charset="77"/>
        </a:defRPr>
      </a:lvl1pPr>
      <a:lvl2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2pPr>
      <a:lvl3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3pPr>
      <a:lvl4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4pPr>
      <a:lvl5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4400" b="1">
          <a:solidFill>
            <a:srgbClr val="FF0000"/>
          </a:solidFill>
          <a:latin typeface="Arial" charset="0"/>
          <a:ea typeface="ヒラギノ角ゴ Pro W3" charset="0"/>
        </a:defRPr>
      </a:lvl6pPr>
      <a:lvl7pPr marL="914400" algn="l" rtl="0" eaLnBrk="1" fontAlgn="base" hangingPunct="1">
        <a:spcBef>
          <a:spcPct val="0"/>
        </a:spcBef>
        <a:spcAft>
          <a:spcPct val="0"/>
        </a:spcAft>
        <a:defRPr sz="4400" b="1">
          <a:solidFill>
            <a:srgbClr val="FF0000"/>
          </a:solidFill>
          <a:latin typeface="Arial" charset="0"/>
          <a:ea typeface="ヒラギノ角ゴ Pro W3" charset="0"/>
        </a:defRPr>
      </a:lvl7pPr>
      <a:lvl8pPr marL="1371600" algn="l" rtl="0" eaLnBrk="1" fontAlgn="base" hangingPunct="1">
        <a:spcBef>
          <a:spcPct val="0"/>
        </a:spcBef>
        <a:spcAft>
          <a:spcPct val="0"/>
        </a:spcAft>
        <a:defRPr sz="4400" b="1">
          <a:solidFill>
            <a:srgbClr val="FF0000"/>
          </a:solidFill>
          <a:latin typeface="Arial" charset="0"/>
          <a:ea typeface="ヒラギノ角ゴ Pro W3" charset="0"/>
        </a:defRPr>
      </a:lvl8pPr>
      <a:lvl9pPr marL="1828800" algn="l" rtl="0" eaLnBrk="1" fontAlgn="base" hangingPunct="1">
        <a:spcBef>
          <a:spcPct val="0"/>
        </a:spcBef>
        <a:spcAft>
          <a:spcPct val="0"/>
        </a:spcAft>
        <a:defRPr sz="4400" b="1">
          <a:solidFill>
            <a:srgbClr val="FF0000"/>
          </a:solidFill>
          <a:latin typeface="Arial" charset="0"/>
          <a:ea typeface="ヒラギノ角ゴ Pro W3" charset="0"/>
        </a:defRPr>
      </a:lvl9pPr>
    </p:titleStyle>
    <p:bodyStyle>
      <a:lvl1pPr marL="711200" indent="-711200" algn="l" rtl="0" eaLnBrk="1" fontAlgn="base" hangingPunct="1">
        <a:spcBef>
          <a:spcPct val="20000"/>
        </a:spcBef>
        <a:spcAft>
          <a:spcPct val="0"/>
        </a:spcAft>
        <a:buClr>
          <a:srgbClr val="FF0000"/>
        </a:buClr>
        <a:buFontTx/>
        <a:buBlip>
          <a:blip r:embed="rId6"/>
        </a:buBlip>
        <a:defRPr sz="3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277938" indent="-285750" algn="l" rtl="0" eaLnBrk="1" fontAlgn="base" hangingPunct="1">
        <a:spcBef>
          <a:spcPct val="20000"/>
        </a:spcBef>
        <a:spcAft>
          <a:spcPct val="0"/>
        </a:spcAft>
        <a:buClr>
          <a:schemeClr val="bg2"/>
        </a:buClr>
        <a:buFontTx/>
        <a:buBlip>
          <a:blip r:embed="rId7"/>
        </a:buBlip>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457325" indent="0" algn="l" rtl="0" eaLnBrk="1" fontAlgn="base" hangingPunct="1">
        <a:spcBef>
          <a:spcPct val="20000"/>
        </a:spcBef>
        <a:spcAft>
          <a:spcPct val="0"/>
        </a:spcAft>
        <a:buClr>
          <a:schemeClr val="bg2"/>
        </a:buClr>
        <a:buFontTx/>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865313" indent="0" algn="l" rtl="0" eaLnBrk="1" fontAlgn="base" hangingPunct="1">
        <a:spcBef>
          <a:spcPct val="20000"/>
        </a:spcBef>
        <a:spcAft>
          <a:spcPct val="0"/>
        </a:spcAft>
        <a:buClr>
          <a:schemeClr val="bg2"/>
        </a:buClr>
        <a:buFontTx/>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73300" indent="0" algn="l" rtl="0" eaLnBrk="1" fontAlgn="base" hangingPunct="1">
        <a:spcBef>
          <a:spcPct val="20000"/>
        </a:spcBef>
        <a:spcAft>
          <a:spcPct val="0"/>
        </a:spcAft>
        <a:buClr>
          <a:schemeClr val="bg2"/>
        </a:buClr>
        <a:buFontTx/>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9591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6pPr>
      <a:lvl7pPr marL="34163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7pPr>
      <a:lvl8pPr marL="38735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8pPr>
      <a:lvl9pPr marL="43307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70D281-6B58-8444-8503-DF3E94F5C99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0" y="716"/>
            <a:ext cx="9171160" cy="6878370"/>
          </a:xfrm>
          <a:prstGeom prst="rect">
            <a:avLst/>
          </a:prstGeom>
        </p:spPr>
      </p:pic>
      <p:sp>
        <p:nvSpPr>
          <p:cNvPr id="2" name="Text Placeholder 1">
            <a:extLst>
              <a:ext uri="{FF2B5EF4-FFF2-40B4-BE49-F238E27FC236}">
                <a16:creationId xmlns:a16="http://schemas.microsoft.com/office/drawing/2014/main" id="{7D3BF2C0-F952-A04A-B1F7-7FC08812ACAE}"/>
              </a:ext>
            </a:extLst>
          </p:cNvPr>
          <p:cNvSpPr>
            <a:spLocks noGrp="1"/>
          </p:cNvSpPr>
          <p:nvPr>
            <p:ph type="body" idx="1"/>
          </p:nvPr>
        </p:nvSpPr>
        <p:spPr>
          <a:xfrm>
            <a:off x="628650" y="1825625"/>
            <a:ext cx="4735438" cy="1603375"/>
          </a:xfrm>
          <a:prstGeom prst="rect">
            <a:avLst/>
          </a:prstGeom>
        </p:spPr>
        <p:txBody>
          <a:bodyPr vert="horz" lIns="91440" tIns="45720" rIns="91440" bIns="45720" rtlCol="0">
            <a:normAutofit/>
          </a:bodyPr>
          <a:lstStyle/>
          <a:p>
            <a:pPr lvl="0"/>
            <a:r>
              <a:rPr lang="en-GB"/>
              <a:t>Photo caption and quotes</a:t>
            </a:r>
          </a:p>
          <a:p>
            <a:pPr lvl="0"/>
            <a:endParaRPr lang="en-GB"/>
          </a:p>
        </p:txBody>
      </p:sp>
      <p:sp>
        <p:nvSpPr>
          <p:cNvPr id="7" name="Slide Number Placeholder 6">
            <a:extLst>
              <a:ext uri="{FF2B5EF4-FFF2-40B4-BE49-F238E27FC236}">
                <a16:creationId xmlns:a16="http://schemas.microsoft.com/office/drawing/2014/main" id="{18923E4A-33D6-6448-B8A8-7C98BE9B0C0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85D1EE2C-079A-8247-AEF1-2B6520D3F5D8}" type="slidenum">
              <a:rPr lang="en-US" smtClean="0"/>
              <a:pPr/>
              <a:t>‹#›</a:t>
            </a:fld>
            <a:endParaRPr lang="en-US"/>
          </a:p>
        </p:txBody>
      </p:sp>
      <p:sp>
        <p:nvSpPr>
          <p:cNvPr id="9" name="Title Placeholder 9">
            <a:extLst>
              <a:ext uri="{FF2B5EF4-FFF2-40B4-BE49-F238E27FC236}">
                <a16:creationId xmlns:a16="http://schemas.microsoft.com/office/drawing/2014/main" id="{A16ECAFF-09DB-0E4C-A5A6-0DB557C007C6}"/>
              </a:ext>
            </a:extLst>
          </p:cNvPr>
          <p:cNvSpPr>
            <a:spLocks noGrp="1"/>
          </p:cNvSpPr>
          <p:nvPr>
            <p:ph type="title"/>
          </p:nvPr>
        </p:nvSpPr>
        <p:spPr>
          <a:xfrm>
            <a:off x="628650" y="365125"/>
            <a:ext cx="7886700" cy="759619"/>
          </a:xfrm>
          <a:prstGeom prst="rect">
            <a:avLst/>
          </a:prstGeom>
        </p:spPr>
        <p:txBody>
          <a:bodyPr vert="horz" lIns="91440" tIns="45720" rIns="91440" bIns="45720" rtlCol="0" anchor="t">
            <a:noAutofit/>
          </a:bodyPr>
          <a:lstStyle/>
          <a:p>
            <a:r>
              <a:rPr lang="en-GB"/>
              <a:t>Sample title </a:t>
            </a:r>
            <a:endParaRPr lang="en-US"/>
          </a:p>
        </p:txBody>
      </p:sp>
    </p:spTree>
    <p:extLst>
      <p:ext uri="{BB962C8B-B14F-4D97-AF65-F5344CB8AC3E}">
        <p14:creationId xmlns:p14="http://schemas.microsoft.com/office/powerpoint/2010/main" val="268271239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25" r:id="rId4"/>
  </p:sldLayoutIdLst>
  <p:hf hdr="0" ftr="0" dt="0"/>
  <p:txStyles>
    <p:titleStyle>
      <a:lvl1pPr algn="l" rtl="0" eaLnBrk="1" fontAlgn="base" hangingPunct="1">
        <a:spcBef>
          <a:spcPct val="0"/>
        </a:spcBef>
        <a:spcAft>
          <a:spcPct val="0"/>
        </a:spcAft>
        <a:defRPr sz="5400" b="1" i="0">
          <a:solidFill>
            <a:srgbClr val="FF0000"/>
          </a:solidFill>
          <a:latin typeface="Mokoko XBold" panose="02060503020203020204" pitchFamily="18" charset="77"/>
          <a:ea typeface="ヒラギノ角ゴ Pro W3" charset="0"/>
          <a:cs typeface="Mokoko XBold" panose="02060503020203020204" pitchFamily="18" charset="77"/>
        </a:defRPr>
      </a:lvl1pPr>
      <a:lvl2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2pPr>
      <a:lvl3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3pPr>
      <a:lvl4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4pPr>
      <a:lvl5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4400" b="1">
          <a:solidFill>
            <a:srgbClr val="FF0000"/>
          </a:solidFill>
          <a:latin typeface="Arial" charset="0"/>
          <a:ea typeface="ヒラギノ角ゴ Pro W3" charset="0"/>
        </a:defRPr>
      </a:lvl6pPr>
      <a:lvl7pPr marL="914400" algn="l" rtl="0" eaLnBrk="1" fontAlgn="base" hangingPunct="1">
        <a:spcBef>
          <a:spcPct val="0"/>
        </a:spcBef>
        <a:spcAft>
          <a:spcPct val="0"/>
        </a:spcAft>
        <a:defRPr sz="4400" b="1">
          <a:solidFill>
            <a:srgbClr val="FF0000"/>
          </a:solidFill>
          <a:latin typeface="Arial" charset="0"/>
          <a:ea typeface="ヒラギノ角ゴ Pro W3" charset="0"/>
        </a:defRPr>
      </a:lvl7pPr>
      <a:lvl8pPr marL="1371600" algn="l" rtl="0" eaLnBrk="1" fontAlgn="base" hangingPunct="1">
        <a:spcBef>
          <a:spcPct val="0"/>
        </a:spcBef>
        <a:spcAft>
          <a:spcPct val="0"/>
        </a:spcAft>
        <a:defRPr sz="4400" b="1">
          <a:solidFill>
            <a:srgbClr val="FF0000"/>
          </a:solidFill>
          <a:latin typeface="Arial" charset="0"/>
          <a:ea typeface="ヒラギノ角ゴ Pro W3" charset="0"/>
        </a:defRPr>
      </a:lvl8pPr>
      <a:lvl9pPr marL="1828800" algn="l" rtl="0" eaLnBrk="1" fontAlgn="base" hangingPunct="1">
        <a:spcBef>
          <a:spcPct val="0"/>
        </a:spcBef>
        <a:spcAft>
          <a:spcPct val="0"/>
        </a:spcAft>
        <a:defRPr sz="4400" b="1">
          <a:solidFill>
            <a:srgbClr val="FF0000"/>
          </a:solidFill>
          <a:latin typeface="Arial" charset="0"/>
          <a:ea typeface="ヒラギノ角ゴ Pro W3" charset="0"/>
        </a:defRPr>
      </a:lvl9pPr>
    </p:titleStyle>
    <p:bodyStyle>
      <a:lvl1pPr marL="0" indent="0" algn="l" rtl="0" eaLnBrk="1" fontAlgn="base" hangingPunct="1">
        <a:spcBef>
          <a:spcPct val="20000"/>
        </a:spcBef>
        <a:spcAft>
          <a:spcPct val="0"/>
        </a:spcAft>
        <a:buClr>
          <a:srgbClr val="FF0000"/>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992188"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457325"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865313"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73300"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9591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6pPr>
      <a:lvl7pPr marL="34163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7pPr>
      <a:lvl8pPr marL="38735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8pPr>
      <a:lvl9pPr marL="43307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70D281-6B58-8444-8503-DF3E94F5C99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0" y="716"/>
            <a:ext cx="9171160" cy="6878370"/>
          </a:xfrm>
          <a:prstGeom prst="rect">
            <a:avLst/>
          </a:prstGeom>
        </p:spPr>
      </p:pic>
      <p:sp>
        <p:nvSpPr>
          <p:cNvPr id="2" name="Text Placeholder 1">
            <a:extLst>
              <a:ext uri="{FF2B5EF4-FFF2-40B4-BE49-F238E27FC236}">
                <a16:creationId xmlns:a16="http://schemas.microsoft.com/office/drawing/2014/main" id="{7D3BF2C0-F952-A04A-B1F7-7FC08812ACAE}"/>
              </a:ext>
            </a:extLst>
          </p:cNvPr>
          <p:cNvSpPr>
            <a:spLocks noGrp="1"/>
          </p:cNvSpPr>
          <p:nvPr>
            <p:ph type="body" idx="1"/>
          </p:nvPr>
        </p:nvSpPr>
        <p:spPr>
          <a:xfrm>
            <a:off x="628650" y="1825625"/>
            <a:ext cx="4735438" cy="1603375"/>
          </a:xfrm>
          <a:prstGeom prst="rect">
            <a:avLst/>
          </a:prstGeom>
        </p:spPr>
        <p:txBody>
          <a:bodyPr vert="horz" lIns="91440" tIns="45720" rIns="91440" bIns="45720" rtlCol="0">
            <a:normAutofit/>
          </a:bodyPr>
          <a:lstStyle/>
          <a:p>
            <a:pPr lvl="0"/>
            <a:r>
              <a:rPr lang="en-GB"/>
              <a:t>Photo caption and quotes</a:t>
            </a:r>
          </a:p>
          <a:p>
            <a:pPr lvl="0"/>
            <a:endParaRPr lang="en-GB"/>
          </a:p>
        </p:txBody>
      </p:sp>
      <p:sp>
        <p:nvSpPr>
          <p:cNvPr id="7" name="Slide Number Placeholder 6">
            <a:extLst>
              <a:ext uri="{FF2B5EF4-FFF2-40B4-BE49-F238E27FC236}">
                <a16:creationId xmlns:a16="http://schemas.microsoft.com/office/drawing/2014/main" id="{18923E4A-33D6-6448-B8A8-7C98BE9B0C0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85D1EE2C-079A-8247-AEF1-2B6520D3F5D8}" type="slidenum">
              <a:rPr lang="en-US" smtClean="0"/>
              <a:pPr/>
              <a:t>‹#›</a:t>
            </a:fld>
            <a:endParaRPr lang="en-US"/>
          </a:p>
        </p:txBody>
      </p:sp>
      <p:sp>
        <p:nvSpPr>
          <p:cNvPr id="9" name="Title Placeholder 9">
            <a:extLst>
              <a:ext uri="{FF2B5EF4-FFF2-40B4-BE49-F238E27FC236}">
                <a16:creationId xmlns:a16="http://schemas.microsoft.com/office/drawing/2014/main" id="{A16ECAFF-09DB-0E4C-A5A6-0DB557C007C6}"/>
              </a:ext>
            </a:extLst>
          </p:cNvPr>
          <p:cNvSpPr>
            <a:spLocks noGrp="1"/>
          </p:cNvSpPr>
          <p:nvPr>
            <p:ph type="title"/>
          </p:nvPr>
        </p:nvSpPr>
        <p:spPr>
          <a:xfrm>
            <a:off x="628650" y="365125"/>
            <a:ext cx="7886700" cy="759619"/>
          </a:xfrm>
          <a:prstGeom prst="rect">
            <a:avLst/>
          </a:prstGeom>
        </p:spPr>
        <p:txBody>
          <a:bodyPr vert="horz" lIns="91440" tIns="45720" rIns="91440" bIns="45720" rtlCol="0" anchor="t">
            <a:noAutofit/>
          </a:bodyPr>
          <a:lstStyle/>
          <a:p>
            <a:r>
              <a:rPr lang="en-GB"/>
              <a:t>Sample title </a:t>
            </a:r>
            <a:endParaRPr lang="en-US"/>
          </a:p>
        </p:txBody>
      </p:sp>
    </p:spTree>
    <p:extLst>
      <p:ext uri="{BB962C8B-B14F-4D97-AF65-F5344CB8AC3E}">
        <p14:creationId xmlns:p14="http://schemas.microsoft.com/office/powerpoint/2010/main" val="370592898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Lst>
  <p:hf hdr="0" ftr="0" dt="0"/>
  <p:txStyles>
    <p:titleStyle>
      <a:lvl1pPr algn="l" rtl="0" eaLnBrk="1" fontAlgn="base" hangingPunct="1">
        <a:spcBef>
          <a:spcPct val="0"/>
        </a:spcBef>
        <a:spcAft>
          <a:spcPct val="0"/>
        </a:spcAft>
        <a:defRPr sz="5400" b="1" i="0">
          <a:solidFill>
            <a:srgbClr val="FF0000"/>
          </a:solidFill>
          <a:latin typeface="Mokoko XBold" panose="02060503020203020204" pitchFamily="18" charset="77"/>
          <a:ea typeface="ヒラギノ角ゴ Pro W3" charset="0"/>
          <a:cs typeface="Mokoko XBold" panose="02060503020203020204" pitchFamily="18" charset="77"/>
        </a:defRPr>
      </a:lvl1pPr>
      <a:lvl2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2pPr>
      <a:lvl3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3pPr>
      <a:lvl4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4pPr>
      <a:lvl5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4400" b="1">
          <a:solidFill>
            <a:srgbClr val="FF0000"/>
          </a:solidFill>
          <a:latin typeface="Arial" charset="0"/>
          <a:ea typeface="ヒラギノ角ゴ Pro W3" charset="0"/>
        </a:defRPr>
      </a:lvl6pPr>
      <a:lvl7pPr marL="914400" algn="l" rtl="0" eaLnBrk="1" fontAlgn="base" hangingPunct="1">
        <a:spcBef>
          <a:spcPct val="0"/>
        </a:spcBef>
        <a:spcAft>
          <a:spcPct val="0"/>
        </a:spcAft>
        <a:defRPr sz="4400" b="1">
          <a:solidFill>
            <a:srgbClr val="FF0000"/>
          </a:solidFill>
          <a:latin typeface="Arial" charset="0"/>
          <a:ea typeface="ヒラギノ角ゴ Pro W3" charset="0"/>
        </a:defRPr>
      </a:lvl7pPr>
      <a:lvl8pPr marL="1371600" algn="l" rtl="0" eaLnBrk="1" fontAlgn="base" hangingPunct="1">
        <a:spcBef>
          <a:spcPct val="0"/>
        </a:spcBef>
        <a:spcAft>
          <a:spcPct val="0"/>
        </a:spcAft>
        <a:defRPr sz="4400" b="1">
          <a:solidFill>
            <a:srgbClr val="FF0000"/>
          </a:solidFill>
          <a:latin typeface="Arial" charset="0"/>
          <a:ea typeface="ヒラギノ角ゴ Pro W3" charset="0"/>
        </a:defRPr>
      </a:lvl8pPr>
      <a:lvl9pPr marL="1828800" algn="l" rtl="0" eaLnBrk="1" fontAlgn="base" hangingPunct="1">
        <a:spcBef>
          <a:spcPct val="0"/>
        </a:spcBef>
        <a:spcAft>
          <a:spcPct val="0"/>
        </a:spcAft>
        <a:defRPr sz="4400" b="1">
          <a:solidFill>
            <a:srgbClr val="FF0000"/>
          </a:solidFill>
          <a:latin typeface="Arial" charset="0"/>
          <a:ea typeface="ヒラギノ角ゴ Pro W3" charset="0"/>
        </a:defRPr>
      </a:lvl9pPr>
    </p:titleStyle>
    <p:bodyStyle>
      <a:lvl1pPr marL="0" indent="0" algn="l" rtl="0" eaLnBrk="1" fontAlgn="base" hangingPunct="1">
        <a:spcBef>
          <a:spcPct val="20000"/>
        </a:spcBef>
        <a:spcAft>
          <a:spcPct val="0"/>
        </a:spcAft>
        <a:buClr>
          <a:srgbClr val="FF0000"/>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992188"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457325"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865313"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73300"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9591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6pPr>
      <a:lvl7pPr marL="34163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7pPr>
      <a:lvl8pPr marL="38735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8pPr>
      <a:lvl9pPr marL="43307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4248434"/>
      </p:ext>
    </p:extLst>
  </p:cSld>
  <p:clrMap bg1="lt1" tx1="dk1" bg2="lt2" tx2="dk2" accent1="accent1" accent2="accent2" accent3="accent3" accent4="accent4" accent5="accent5" accent6="accent6" hlink="hlink" folHlink="folHlink"/>
  <p:sldLayoutIdLst>
    <p:sldLayoutId id="2147483723" r:id="rId1"/>
    <p:sldLayoutId id="214748372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800" b="1" i="0" kern="1200">
          <a:solidFill>
            <a:srgbClr val="FF0000"/>
          </a:solidFill>
          <a:latin typeface="Mokoko Trial Extra Bold" panose="02060503020203020204" pitchFamily="18" charset="77"/>
          <a:ea typeface="+mn-ea"/>
          <a:cs typeface="Mokoko Trial Extra Bold" panose="02060503020203020204" pitchFamily="18"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42.pn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hyperlink" Target="https://youtu.be/MX90qJBLT98"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44FDC4-D640-3FA1-A1B1-04624CE1939D}"/>
              </a:ext>
            </a:extLst>
          </p:cNvPr>
          <p:cNvSpPr>
            <a:spLocks noGrp="1"/>
          </p:cNvSpPr>
          <p:nvPr>
            <p:ph type="title"/>
          </p:nvPr>
        </p:nvSpPr>
        <p:spPr>
          <a:xfrm>
            <a:off x="442843" y="22007"/>
            <a:ext cx="7831782" cy="1966719"/>
          </a:xfrm>
        </p:spPr>
        <p:txBody>
          <a:bodyPr>
            <a:normAutofit/>
          </a:bodyPr>
          <a:lstStyle/>
          <a:p>
            <a:r>
              <a:rPr lang="en-US" dirty="0">
                <a:latin typeface="Arial" panose="020B0604020202020204" pitchFamily="34" charset="0"/>
                <a:cs typeface="Arial" panose="020B0604020202020204" pitchFamily="34" charset="0"/>
              </a:rPr>
              <a:t>Christian Aid Week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All-age worship service</a:t>
            </a:r>
          </a:p>
        </p:txBody>
      </p:sp>
      <p:pic>
        <p:nvPicPr>
          <p:cNvPr id="2" name="Picture 1" descr="A person holding dirt in her hands&#10;&#10;AI-generated content may be incorrect.">
            <a:extLst>
              <a:ext uri="{FF2B5EF4-FFF2-40B4-BE49-F238E27FC236}">
                <a16:creationId xmlns:a16="http://schemas.microsoft.com/office/drawing/2014/main" id="{B172B450-49E6-A52B-5BB3-188F00826A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4529" y="1716314"/>
            <a:ext cx="4595585" cy="4550228"/>
          </a:xfrm>
          <a:prstGeom prst="rect">
            <a:avLst/>
          </a:prstGeom>
        </p:spPr>
      </p:pic>
    </p:spTree>
    <p:extLst>
      <p:ext uri="{BB962C8B-B14F-4D97-AF65-F5344CB8AC3E}">
        <p14:creationId xmlns:p14="http://schemas.microsoft.com/office/powerpoint/2010/main" val="2835849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B65D3C38-3276-F068-D96A-25F57EC1D2EB}"/>
              </a:ext>
            </a:extLst>
          </p:cNvPr>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849645" y="392402"/>
            <a:ext cx="7450333" cy="5007777"/>
          </a:xfrm>
        </p:spPr>
      </p:pic>
      <p:sp>
        <p:nvSpPr>
          <p:cNvPr id="2" name="Slide Number Placeholder 1">
            <a:extLst>
              <a:ext uri="{FF2B5EF4-FFF2-40B4-BE49-F238E27FC236}">
                <a16:creationId xmlns:a16="http://schemas.microsoft.com/office/drawing/2014/main" id="{CCB2CC2F-F68E-9343-AFE4-372E9A176034}"/>
              </a:ext>
            </a:extLst>
          </p:cNvPr>
          <p:cNvSpPr>
            <a:spLocks noGrp="1"/>
          </p:cNvSpPr>
          <p:nvPr>
            <p:ph type="sldNum" sz="quarter" idx="11"/>
          </p:nvPr>
        </p:nvSpPr>
        <p:spPr/>
        <p:txBody>
          <a:bodyPr/>
          <a:lstStyle/>
          <a:p>
            <a:fld id="{9049AFDA-D84C-8B4C-91C7-5BAF5C2631D1}" type="slidenum">
              <a:rPr lang="en-GB" altLang="en-US" smtClean="0"/>
              <a:pPr/>
              <a:t>10</a:t>
            </a:fld>
            <a:endParaRPr lang="en-GB" altLang="en-US"/>
          </a:p>
        </p:txBody>
      </p:sp>
      <p:sp>
        <p:nvSpPr>
          <p:cNvPr id="4" name="TextBox 3">
            <a:extLst>
              <a:ext uri="{FF2B5EF4-FFF2-40B4-BE49-F238E27FC236}">
                <a16:creationId xmlns:a16="http://schemas.microsoft.com/office/drawing/2014/main" id="{9939ABA3-7A20-4434-62EC-C53E17EA3120}"/>
              </a:ext>
            </a:extLst>
          </p:cNvPr>
          <p:cNvSpPr txBox="1"/>
          <p:nvPr/>
        </p:nvSpPr>
        <p:spPr>
          <a:xfrm>
            <a:off x="660804" y="5501137"/>
            <a:ext cx="782224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solidFill>
                  <a:srgbClr val="FF0000"/>
                </a:solidFill>
                <a:latin typeface="Open Sans"/>
                <a:ea typeface="ヒラギノ角ゴ Pro W3"/>
                <a:cs typeface="Open Sans"/>
              </a:rPr>
              <a:t>'Climate</a:t>
            </a:r>
            <a:r>
              <a:rPr lang="en-US" sz="2800" b="1" baseline="0">
                <a:solidFill>
                  <a:srgbClr val="FF0000"/>
                </a:solidFill>
                <a:latin typeface="Open Sans"/>
                <a:ea typeface="ヒラギノ角ゴ Pro W3"/>
                <a:cs typeface="Open Sans"/>
              </a:rPr>
              <a:t> change has been killing our crops, and this is our food</a:t>
            </a:r>
            <a:r>
              <a:rPr lang="en-US" sz="2800" b="1">
                <a:solidFill>
                  <a:srgbClr val="FF0000"/>
                </a:solidFill>
                <a:latin typeface="Open Sans"/>
                <a:ea typeface="ヒラギノ角ゴ Pro W3"/>
                <a:cs typeface="Open Sans"/>
              </a:rPr>
              <a:t>.'</a:t>
            </a:r>
            <a:endParaRPr lang="en-US" sz="2800" b="1">
              <a:solidFill>
                <a:srgbClr val="FF0000"/>
              </a:solidFill>
              <a:latin typeface="Open Sans"/>
              <a:cs typeface="Open Sans"/>
            </a:endParaRPr>
          </a:p>
        </p:txBody>
      </p:sp>
    </p:spTree>
    <p:extLst>
      <p:ext uri="{BB962C8B-B14F-4D97-AF65-F5344CB8AC3E}">
        <p14:creationId xmlns:p14="http://schemas.microsoft.com/office/powerpoint/2010/main" val="2323749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A person carrying a jug&#10;&#10;Description automatically generated">
            <a:extLst>
              <a:ext uri="{FF2B5EF4-FFF2-40B4-BE49-F238E27FC236}">
                <a16:creationId xmlns:a16="http://schemas.microsoft.com/office/drawing/2014/main" id="{03EA9717-3760-3210-4ED1-49133B0A4B79}"/>
              </a:ext>
            </a:extLst>
          </p:cNvPr>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293125" y="558657"/>
            <a:ext cx="3833046" cy="5523543"/>
          </a:xfrm>
        </p:spPr>
      </p:pic>
      <p:sp>
        <p:nvSpPr>
          <p:cNvPr id="6" name="Content Placeholder 5">
            <a:extLst>
              <a:ext uri="{FF2B5EF4-FFF2-40B4-BE49-F238E27FC236}">
                <a16:creationId xmlns:a16="http://schemas.microsoft.com/office/drawing/2014/main" id="{00BD5755-FF0E-9044-91CE-322A07A5B6B4}"/>
              </a:ext>
            </a:extLst>
          </p:cNvPr>
          <p:cNvSpPr>
            <a:spLocks noGrp="1"/>
          </p:cNvSpPr>
          <p:nvPr>
            <p:ph sz="quarter" idx="13"/>
          </p:nvPr>
        </p:nvSpPr>
        <p:spPr>
          <a:xfrm>
            <a:off x="4342226" y="563770"/>
            <a:ext cx="4318049" cy="2211915"/>
          </a:xfrm>
        </p:spPr>
        <p:txBody>
          <a:bodyPr lIns="91440" tIns="45720" rIns="91440" bIns="45720" anchor="t"/>
          <a:lstStyle/>
          <a:p>
            <a:pPr marL="0" indent="0">
              <a:buNone/>
            </a:pPr>
            <a:r>
              <a:rPr lang="en-US" sz="2800" b="1" dirty="0">
                <a:solidFill>
                  <a:srgbClr val="FF0000"/>
                </a:solidFill>
                <a:latin typeface="Open Sans"/>
                <a:ea typeface="Open Sans"/>
                <a:cs typeface="Arial"/>
              </a:rPr>
              <a:t>‘Our water resources are drying up. It means we can’t water the crops, and there is no food production.’</a:t>
            </a:r>
            <a:endParaRPr lang="en-US" sz="2800" b="1" dirty="0">
              <a:solidFill>
                <a:srgbClr val="FF0000"/>
              </a:solidFill>
              <a:latin typeface="Open Sans"/>
              <a:ea typeface="Open Sans"/>
            </a:endParaRPr>
          </a:p>
        </p:txBody>
      </p:sp>
      <p:sp>
        <p:nvSpPr>
          <p:cNvPr id="2" name="Slide Number Placeholder 1">
            <a:extLst>
              <a:ext uri="{FF2B5EF4-FFF2-40B4-BE49-F238E27FC236}">
                <a16:creationId xmlns:a16="http://schemas.microsoft.com/office/drawing/2014/main" id="{CCB2CC2F-F68E-9343-AFE4-372E9A176034}"/>
              </a:ext>
            </a:extLst>
          </p:cNvPr>
          <p:cNvSpPr>
            <a:spLocks noGrp="1"/>
          </p:cNvSpPr>
          <p:nvPr>
            <p:ph type="sldNum" sz="quarter" idx="11"/>
          </p:nvPr>
        </p:nvSpPr>
        <p:spPr/>
        <p:txBody>
          <a:bodyPr/>
          <a:lstStyle/>
          <a:p>
            <a:fld id="{9049AFDA-D84C-8B4C-91C7-5BAF5C2631D1}" type="slidenum">
              <a:rPr lang="en-GB" altLang="en-US" smtClean="0"/>
              <a:pPr/>
              <a:t>11</a:t>
            </a:fld>
            <a:endParaRPr lang="en-GB" altLang="en-US"/>
          </a:p>
        </p:txBody>
      </p:sp>
      <p:pic>
        <p:nvPicPr>
          <p:cNvPr id="7" name="Picture 6" descr="A group of women carrying water&#10;&#10;Description automatically generated">
            <a:extLst>
              <a:ext uri="{FF2B5EF4-FFF2-40B4-BE49-F238E27FC236}">
                <a16:creationId xmlns:a16="http://schemas.microsoft.com/office/drawing/2014/main" id="{7B7C94D3-73B9-FEEC-4B55-82D6622B9E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4655" y="3034200"/>
            <a:ext cx="4572000" cy="3048000"/>
          </a:xfrm>
          <a:prstGeom prst="rect">
            <a:avLst/>
          </a:prstGeom>
        </p:spPr>
      </p:pic>
    </p:spTree>
    <p:extLst>
      <p:ext uri="{BB962C8B-B14F-4D97-AF65-F5344CB8AC3E}">
        <p14:creationId xmlns:p14="http://schemas.microsoft.com/office/powerpoint/2010/main" val="2399025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0BD5755-FF0E-9044-91CE-322A07A5B6B4}"/>
              </a:ext>
            </a:extLst>
          </p:cNvPr>
          <p:cNvSpPr>
            <a:spLocks noGrp="1"/>
          </p:cNvSpPr>
          <p:nvPr>
            <p:ph sz="quarter" idx="13"/>
          </p:nvPr>
        </p:nvSpPr>
        <p:spPr>
          <a:xfrm>
            <a:off x="3106634" y="180711"/>
            <a:ext cx="3395527" cy="4962580"/>
          </a:xfrm>
        </p:spPr>
        <p:txBody>
          <a:bodyPr lIns="91440" tIns="45720" rIns="91440" bIns="45720" anchor="t"/>
          <a:lstStyle/>
          <a:p>
            <a:pPr marL="0" indent="0">
              <a:buNone/>
            </a:pPr>
            <a:r>
              <a:rPr lang="en-US" sz="2800" b="1">
                <a:solidFill>
                  <a:srgbClr val="FF0000"/>
                </a:solidFill>
                <a:latin typeface="Open Sans"/>
                <a:ea typeface="Open Sans"/>
                <a:cs typeface="Arial"/>
              </a:rPr>
              <a:t>‘The most important thing I’ve got from </a:t>
            </a:r>
            <a:r>
              <a:rPr lang="en-US" sz="2800" b="1" err="1">
                <a:solidFill>
                  <a:srgbClr val="FF0000"/>
                </a:solidFill>
                <a:latin typeface="Open Sans"/>
                <a:ea typeface="Open Sans"/>
                <a:cs typeface="Arial"/>
              </a:rPr>
              <a:t>Congcoop</a:t>
            </a:r>
            <a:r>
              <a:rPr lang="en-US" sz="2800" b="1">
                <a:solidFill>
                  <a:srgbClr val="FF0000"/>
                </a:solidFill>
                <a:latin typeface="Open Sans"/>
                <a:ea typeface="Open Sans"/>
                <a:cs typeface="Arial"/>
              </a:rPr>
              <a:t> is knowledge, and you cannot put a price on knowledge.’ </a:t>
            </a:r>
            <a:endParaRPr lang="en-US"/>
          </a:p>
        </p:txBody>
      </p:sp>
      <p:sp>
        <p:nvSpPr>
          <p:cNvPr id="2" name="Slide Number Placeholder 1">
            <a:extLst>
              <a:ext uri="{FF2B5EF4-FFF2-40B4-BE49-F238E27FC236}">
                <a16:creationId xmlns:a16="http://schemas.microsoft.com/office/drawing/2014/main" id="{CCB2CC2F-F68E-9343-AFE4-372E9A176034}"/>
              </a:ext>
            </a:extLst>
          </p:cNvPr>
          <p:cNvSpPr>
            <a:spLocks noGrp="1"/>
          </p:cNvSpPr>
          <p:nvPr>
            <p:ph type="sldNum" sz="quarter" idx="11"/>
          </p:nvPr>
        </p:nvSpPr>
        <p:spPr/>
        <p:txBody>
          <a:bodyPr/>
          <a:lstStyle/>
          <a:p>
            <a:fld id="{9049AFDA-D84C-8B4C-91C7-5BAF5C2631D1}" type="slidenum">
              <a:rPr lang="en-GB" altLang="en-US" smtClean="0"/>
              <a:pPr/>
              <a:t>12</a:t>
            </a:fld>
            <a:endParaRPr lang="en-GB" altLang="en-US"/>
          </a:p>
        </p:txBody>
      </p:sp>
      <p:pic>
        <p:nvPicPr>
          <p:cNvPr id="9" name="Picture 8" descr="A person putting a stick into a red container&#10;&#10;Description automatically generated">
            <a:extLst>
              <a:ext uri="{FF2B5EF4-FFF2-40B4-BE49-F238E27FC236}">
                <a16:creationId xmlns:a16="http://schemas.microsoft.com/office/drawing/2014/main" id="{CCCC9B82-3A47-1AC8-F4BF-4E9BDDB201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793" y="301775"/>
            <a:ext cx="2743200" cy="4114800"/>
          </a:xfrm>
          <a:prstGeom prst="rect">
            <a:avLst/>
          </a:prstGeom>
        </p:spPr>
      </p:pic>
      <p:pic>
        <p:nvPicPr>
          <p:cNvPr id="3" name="Picture 2" descr="A person holding dirt in her hands&#10;&#10;Description automatically generated">
            <a:extLst>
              <a:ext uri="{FF2B5EF4-FFF2-40B4-BE49-F238E27FC236}">
                <a16:creationId xmlns:a16="http://schemas.microsoft.com/office/drawing/2014/main" id="{B3E2F1C3-DB2A-9E4B-78AE-7AEE3C2FA1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8666" y="301775"/>
            <a:ext cx="2743200" cy="4114800"/>
          </a:xfrm>
          <a:prstGeom prst="rect">
            <a:avLst/>
          </a:prstGeom>
        </p:spPr>
      </p:pic>
      <p:pic>
        <p:nvPicPr>
          <p:cNvPr id="7" name="Content Placeholder 6" descr="A person holding a piece of wood in a drawer&#10;&#10;Description automatically generated">
            <a:extLst>
              <a:ext uri="{FF2B5EF4-FFF2-40B4-BE49-F238E27FC236}">
                <a16:creationId xmlns:a16="http://schemas.microsoft.com/office/drawing/2014/main" id="{F6507AFC-8930-F168-6BD7-28301FEF72FC}"/>
              </a:ext>
            </a:extLst>
          </p:cNvPr>
          <p:cNvPicPr>
            <a:picLocks noGrp="1" noChangeAspect="1"/>
          </p:cNvPicPr>
          <p:nvPr>
            <p:ph sz="quarter" idx="12"/>
          </p:nvPr>
        </p:nvPicPr>
        <p:blipFill>
          <a:blip r:embed="rId5">
            <a:extLst>
              <a:ext uri="{28A0092B-C50C-407E-A947-70E740481C1C}">
                <a14:useLocalDpi xmlns:a14="http://schemas.microsoft.com/office/drawing/2010/main" val="0"/>
              </a:ext>
            </a:extLst>
          </a:blip>
          <a:stretch>
            <a:fillRect/>
          </a:stretch>
        </p:blipFill>
        <p:spPr>
          <a:xfrm>
            <a:off x="2497086" y="3802695"/>
            <a:ext cx="4189277" cy="2799747"/>
          </a:xfrm>
        </p:spPr>
      </p:pic>
    </p:spTree>
    <p:extLst>
      <p:ext uri="{BB962C8B-B14F-4D97-AF65-F5344CB8AC3E}">
        <p14:creationId xmlns:p14="http://schemas.microsoft.com/office/powerpoint/2010/main" val="2333863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A group of people outside&#10;&#10;Description automatically generated">
            <a:extLst>
              <a:ext uri="{FF2B5EF4-FFF2-40B4-BE49-F238E27FC236}">
                <a16:creationId xmlns:a16="http://schemas.microsoft.com/office/drawing/2014/main" id="{5E2761AA-A630-689E-6786-8D2A1C8D85E7}"/>
              </a:ext>
            </a:extLst>
          </p:cNvPr>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4086864" y="191086"/>
            <a:ext cx="4572000" cy="3048000"/>
          </a:xfrm>
        </p:spPr>
      </p:pic>
      <p:sp>
        <p:nvSpPr>
          <p:cNvPr id="6" name="Content Placeholder 5">
            <a:extLst>
              <a:ext uri="{FF2B5EF4-FFF2-40B4-BE49-F238E27FC236}">
                <a16:creationId xmlns:a16="http://schemas.microsoft.com/office/drawing/2014/main" id="{00BD5755-FF0E-9044-91CE-322A07A5B6B4}"/>
              </a:ext>
            </a:extLst>
          </p:cNvPr>
          <p:cNvSpPr>
            <a:spLocks noGrp="1"/>
          </p:cNvSpPr>
          <p:nvPr>
            <p:ph sz="quarter" idx="13"/>
          </p:nvPr>
        </p:nvSpPr>
        <p:spPr>
          <a:xfrm>
            <a:off x="4994675" y="3536457"/>
            <a:ext cx="3845883" cy="2241344"/>
          </a:xfrm>
        </p:spPr>
        <p:txBody>
          <a:bodyPr lIns="91440" tIns="45720" rIns="91440" bIns="45720" anchor="t"/>
          <a:lstStyle/>
          <a:p>
            <a:pPr marL="0" indent="0">
              <a:buNone/>
            </a:pPr>
            <a:r>
              <a:rPr lang="en-US" sz="2800" b="1" dirty="0">
                <a:solidFill>
                  <a:srgbClr val="FF0000"/>
                </a:solidFill>
                <a:latin typeface="Open Sans"/>
                <a:ea typeface="Open Sans"/>
                <a:cs typeface="Arial"/>
              </a:rPr>
              <a:t>‘I really give my life to my </a:t>
            </a:r>
            <a:r>
              <a:rPr lang="en-US" sz="2800" b="1" dirty="0" err="1">
                <a:solidFill>
                  <a:srgbClr val="FF0000"/>
                </a:solidFill>
                <a:latin typeface="Open Sans"/>
                <a:ea typeface="Open Sans"/>
                <a:cs typeface="Arial"/>
              </a:rPr>
              <a:t>neighbours</a:t>
            </a:r>
            <a:r>
              <a:rPr lang="en-US" sz="2800" b="1" dirty="0">
                <a:solidFill>
                  <a:srgbClr val="FF0000"/>
                </a:solidFill>
                <a:latin typeface="Open Sans"/>
                <a:ea typeface="Open Sans"/>
                <a:cs typeface="Arial"/>
              </a:rPr>
              <a:t>, sharing my knowledge with them.’</a:t>
            </a:r>
            <a:endParaRPr lang="en-US" dirty="0"/>
          </a:p>
        </p:txBody>
      </p:sp>
      <p:sp>
        <p:nvSpPr>
          <p:cNvPr id="2" name="Slide Number Placeholder 1">
            <a:extLst>
              <a:ext uri="{FF2B5EF4-FFF2-40B4-BE49-F238E27FC236}">
                <a16:creationId xmlns:a16="http://schemas.microsoft.com/office/drawing/2014/main" id="{CCB2CC2F-F68E-9343-AFE4-372E9A176034}"/>
              </a:ext>
            </a:extLst>
          </p:cNvPr>
          <p:cNvSpPr>
            <a:spLocks noGrp="1"/>
          </p:cNvSpPr>
          <p:nvPr>
            <p:ph type="sldNum" sz="quarter" idx="11"/>
          </p:nvPr>
        </p:nvSpPr>
        <p:spPr/>
        <p:txBody>
          <a:bodyPr/>
          <a:lstStyle/>
          <a:p>
            <a:fld id="{9049AFDA-D84C-8B4C-91C7-5BAF5C2631D1}" type="slidenum">
              <a:rPr lang="en-GB" altLang="en-US" smtClean="0"/>
              <a:pPr/>
              <a:t>13</a:t>
            </a:fld>
            <a:endParaRPr lang="en-GB" altLang="en-US"/>
          </a:p>
        </p:txBody>
      </p:sp>
      <p:pic>
        <p:nvPicPr>
          <p:cNvPr id="7" name="Picture 6" descr="A group of women in a kitchen&#10;&#10;Description automatically generated">
            <a:extLst>
              <a:ext uri="{FF2B5EF4-FFF2-40B4-BE49-F238E27FC236}">
                <a16:creationId xmlns:a16="http://schemas.microsoft.com/office/drawing/2014/main" id="{7D1503D7-1243-B07C-B4BC-AD55A1BC98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228" y="3426714"/>
            <a:ext cx="4572000" cy="3048000"/>
          </a:xfrm>
          <a:prstGeom prst="rect">
            <a:avLst/>
          </a:prstGeom>
        </p:spPr>
      </p:pic>
    </p:spTree>
    <p:extLst>
      <p:ext uri="{BB962C8B-B14F-4D97-AF65-F5344CB8AC3E}">
        <p14:creationId xmlns:p14="http://schemas.microsoft.com/office/powerpoint/2010/main" val="1865471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B2CC2F-F68E-9343-AFE4-372E9A176034}"/>
              </a:ext>
            </a:extLst>
          </p:cNvPr>
          <p:cNvSpPr>
            <a:spLocks noGrp="1"/>
          </p:cNvSpPr>
          <p:nvPr>
            <p:ph type="sldNum" sz="quarter" idx="11"/>
          </p:nvPr>
        </p:nvSpPr>
        <p:spPr/>
        <p:txBody>
          <a:bodyPr/>
          <a:lstStyle/>
          <a:p>
            <a:fld id="{9049AFDA-D84C-8B4C-91C7-5BAF5C2631D1}" type="slidenum">
              <a:rPr lang="en-GB" altLang="en-US" smtClean="0"/>
              <a:pPr/>
              <a:t>14</a:t>
            </a:fld>
            <a:endParaRPr lang="en-GB" altLang="en-US"/>
          </a:p>
        </p:txBody>
      </p:sp>
      <p:pic>
        <p:nvPicPr>
          <p:cNvPr id="10" name="Content Placeholder 9" descr="A person holding a package of chocolate&#10;&#10;Description automatically generated">
            <a:extLst>
              <a:ext uri="{FF2B5EF4-FFF2-40B4-BE49-F238E27FC236}">
                <a16:creationId xmlns:a16="http://schemas.microsoft.com/office/drawing/2014/main" id="{53F90B7C-7DDE-EDB4-40A8-C0BD94DC9CD5}"/>
              </a:ext>
            </a:extLst>
          </p:cNvPr>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4564279" y="292565"/>
            <a:ext cx="4073970" cy="2701956"/>
          </a:xfrm>
        </p:spPr>
      </p:pic>
      <p:pic>
        <p:nvPicPr>
          <p:cNvPr id="11" name="Picture 10" descr="A person preparing food on a table&#10;&#10;Description automatically generated">
            <a:extLst>
              <a:ext uri="{FF2B5EF4-FFF2-40B4-BE49-F238E27FC236}">
                <a16:creationId xmlns:a16="http://schemas.microsoft.com/office/drawing/2014/main" id="{E55D13E9-D838-F7DC-410F-71AE8C66BD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527" y="1888970"/>
            <a:ext cx="3023691" cy="4703830"/>
          </a:xfrm>
          <a:prstGeom prst="rect">
            <a:avLst/>
          </a:prstGeom>
        </p:spPr>
      </p:pic>
      <p:sp>
        <p:nvSpPr>
          <p:cNvPr id="5" name="TextBox 4">
            <a:extLst>
              <a:ext uri="{FF2B5EF4-FFF2-40B4-BE49-F238E27FC236}">
                <a16:creationId xmlns:a16="http://schemas.microsoft.com/office/drawing/2014/main" id="{C20E7819-5A21-7A51-BCCC-0316AE5E546B}"/>
              </a:ext>
            </a:extLst>
          </p:cNvPr>
          <p:cNvSpPr txBox="1"/>
          <p:nvPr/>
        </p:nvSpPr>
        <p:spPr>
          <a:xfrm>
            <a:off x="4570523" y="3688745"/>
            <a:ext cx="4087575"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solidFill>
                  <a:srgbClr val="FF0000"/>
                </a:solidFill>
                <a:latin typeface="Open Sans"/>
                <a:ea typeface="ヒラギノ角ゴ Pro W3"/>
                <a:cs typeface="Open Sans"/>
              </a:rPr>
              <a:t>‘I make cocoa products with all my heart! Perhaps that’s why they have such a good </a:t>
            </a:r>
            <a:r>
              <a:rPr lang="en-US" sz="2800" b="1" err="1">
                <a:solidFill>
                  <a:srgbClr val="FF0000"/>
                </a:solidFill>
                <a:latin typeface="Open Sans"/>
                <a:ea typeface="ヒラギノ角ゴ Pro W3"/>
                <a:cs typeface="Open Sans"/>
              </a:rPr>
              <a:t>flavour</a:t>
            </a:r>
            <a:r>
              <a:rPr lang="en-US" sz="2800" b="1">
                <a:solidFill>
                  <a:srgbClr val="FF0000"/>
                </a:solidFill>
                <a:latin typeface="Open Sans"/>
                <a:ea typeface="ヒラギノ角ゴ Pro W3"/>
                <a:cs typeface="Open Sans"/>
              </a:rPr>
              <a:t>!’</a:t>
            </a:r>
          </a:p>
        </p:txBody>
      </p:sp>
      <p:sp>
        <p:nvSpPr>
          <p:cNvPr id="7" name="TextBox 6">
            <a:extLst>
              <a:ext uri="{FF2B5EF4-FFF2-40B4-BE49-F238E27FC236}">
                <a16:creationId xmlns:a16="http://schemas.microsoft.com/office/drawing/2014/main" id="{4F99530B-C2AB-38B7-9768-ACC67490F2D7}"/>
              </a:ext>
            </a:extLst>
          </p:cNvPr>
          <p:cNvSpPr txBox="1"/>
          <p:nvPr/>
        </p:nvSpPr>
        <p:spPr>
          <a:xfrm>
            <a:off x="363192" y="325372"/>
            <a:ext cx="394549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solidFill>
                  <a:srgbClr val="FF0000"/>
                </a:solidFill>
                <a:latin typeface="Open Sans"/>
                <a:ea typeface="ヒラギノ角ゴ Pro W3"/>
                <a:cs typeface="Open Sans"/>
              </a:rPr>
              <a:t>‘I feel very joyful and grateful when I'm preparing chocolate.’</a:t>
            </a:r>
          </a:p>
        </p:txBody>
      </p:sp>
    </p:spTree>
    <p:extLst>
      <p:ext uri="{BB962C8B-B14F-4D97-AF65-F5344CB8AC3E}">
        <p14:creationId xmlns:p14="http://schemas.microsoft.com/office/powerpoint/2010/main" val="300242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women holding a sign&#10;&#10;Description automatically generated">
            <a:extLst>
              <a:ext uri="{FF2B5EF4-FFF2-40B4-BE49-F238E27FC236}">
                <a16:creationId xmlns:a16="http://schemas.microsoft.com/office/drawing/2014/main" id="{3B6555A9-0297-B235-E303-5AB302AD2D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2616" y="1228669"/>
            <a:ext cx="5965242" cy="3981337"/>
          </a:xfrm>
          <a:prstGeom prst="rect">
            <a:avLst/>
          </a:prstGeom>
        </p:spPr>
      </p:pic>
    </p:spTree>
    <p:extLst>
      <p:ext uri="{BB962C8B-B14F-4D97-AF65-F5344CB8AC3E}">
        <p14:creationId xmlns:p14="http://schemas.microsoft.com/office/powerpoint/2010/main" val="843032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0BD5755-FF0E-9044-91CE-322A07A5B6B4}"/>
              </a:ext>
            </a:extLst>
          </p:cNvPr>
          <p:cNvSpPr>
            <a:spLocks noGrp="1"/>
          </p:cNvSpPr>
          <p:nvPr>
            <p:ph sz="quarter" idx="13"/>
          </p:nvPr>
        </p:nvSpPr>
        <p:spPr>
          <a:xfrm>
            <a:off x="397044" y="215867"/>
            <a:ext cx="8348344" cy="1722724"/>
          </a:xfrm>
        </p:spPr>
        <p:txBody>
          <a:bodyPr lIns="91440" tIns="45720" rIns="91440" bIns="45720" anchor="t"/>
          <a:lstStyle/>
          <a:p>
            <a:pPr marL="0" indent="0">
              <a:buNone/>
            </a:pPr>
            <a:r>
              <a:rPr lang="en-US" sz="2700" b="1">
                <a:solidFill>
                  <a:srgbClr val="FF0000"/>
                </a:solidFill>
                <a:latin typeface="Open Sans"/>
                <a:ea typeface="Open Sans"/>
                <a:cs typeface="Arial"/>
              </a:rPr>
              <a:t>‘We’ve been courageous enough to not sell our land, and to work it to produce whatever we can. There are a lot of threats to sell, but our efforts as a community have kept us unified.’</a:t>
            </a:r>
            <a:endParaRPr lang="en-US" sz="2700"/>
          </a:p>
        </p:txBody>
      </p:sp>
      <p:sp>
        <p:nvSpPr>
          <p:cNvPr id="2" name="Slide Number Placeholder 1">
            <a:extLst>
              <a:ext uri="{FF2B5EF4-FFF2-40B4-BE49-F238E27FC236}">
                <a16:creationId xmlns:a16="http://schemas.microsoft.com/office/drawing/2014/main" id="{CCB2CC2F-F68E-9343-AFE4-372E9A176034}"/>
              </a:ext>
            </a:extLst>
          </p:cNvPr>
          <p:cNvSpPr>
            <a:spLocks noGrp="1"/>
          </p:cNvSpPr>
          <p:nvPr>
            <p:ph type="sldNum" sz="quarter" idx="11"/>
          </p:nvPr>
        </p:nvSpPr>
        <p:spPr/>
        <p:txBody>
          <a:bodyPr/>
          <a:lstStyle/>
          <a:p>
            <a:fld id="{9049AFDA-D84C-8B4C-91C7-5BAF5C2631D1}" type="slidenum">
              <a:rPr lang="en-GB" altLang="en-US" smtClean="0"/>
              <a:pPr/>
              <a:t>16</a:t>
            </a:fld>
            <a:endParaRPr lang="en-GB" altLang="en-US"/>
          </a:p>
        </p:txBody>
      </p:sp>
      <p:pic>
        <p:nvPicPr>
          <p:cNvPr id="15" name="Picture 14" descr="A group of people standing around each other&#10;&#10;Description automatically generated">
            <a:extLst>
              <a:ext uri="{FF2B5EF4-FFF2-40B4-BE49-F238E27FC236}">
                <a16:creationId xmlns:a16="http://schemas.microsoft.com/office/drawing/2014/main" id="{52A908B2-92EC-C705-8439-DE4BF0CBEF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3330" y="2091191"/>
            <a:ext cx="6744216" cy="4496144"/>
          </a:xfrm>
          <a:prstGeom prst="rect">
            <a:avLst/>
          </a:prstGeom>
        </p:spPr>
      </p:pic>
    </p:spTree>
    <p:extLst>
      <p:ext uri="{BB962C8B-B14F-4D97-AF65-F5344CB8AC3E}">
        <p14:creationId xmlns:p14="http://schemas.microsoft.com/office/powerpoint/2010/main" val="3700419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erson holding dirt in her hands&#10;&#10;Description automatically generated">
            <a:extLst>
              <a:ext uri="{FF2B5EF4-FFF2-40B4-BE49-F238E27FC236}">
                <a16:creationId xmlns:a16="http://schemas.microsoft.com/office/drawing/2014/main" id="{A1E15B05-F2A4-31A0-7E0A-FC7EA9EBFFED}"/>
              </a:ext>
            </a:extLst>
          </p:cNvPr>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434452" y="2436568"/>
            <a:ext cx="1852595" cy="2767138"/>
          </a:xfrm>
        </p:spPr>
      </p:pic>
      <p:sp>
        <p:nvSpPr>
          <p:cNvPr id="4" name="Title 3">
            <a:extLst>
              <a:ext uri="{FF2B5EF4-FFF2-40B4-BE49-F238E27FC236}">
                <a16:creationId xmlns:a16="http://schemas.microsoft.com/office/drawing/2014/main" id="{A36F4DFA-D894-372A-B031-851B7E452470}"/>
              </a:ext>
            </a:extLst>
          </p:cNvPr>
          <p:cNvSpPr>
            <a:spLocks noGrp="1"/>
          </p:cNvSpPr>
          <p:nvPr>
            <p:ph type="title"/>
          </p:nvPr>
        </p:nvSpPr>
        <p:spPr/>
        <p:txBody>
          <a:bodyPr/>
          <a:lstStyle/>
          <a:p>
            <a:r>
              <a:rPr lang="en-US" sz="4400" dirty="0">
                <a:latin typeface="+mj-lt"/>
                <a:ea typeface="ヒラギノ角ゴ Pro W3"/>
              </a:rPr>
              <a:t>Activities</a:t>
            </a:r>
            <a:endParaRPr lang="en-US" sz="4400" dirty="0">
              <a:latin typeface="+mj-lt"/>
            </a:endParaRPr>
          </a:p>
        </p:txBody>
      </p:sp>
      <p:sp>
        <p:nvSpPr>
          <p:cNvPr id="5" name="Slide Number Placeholder 4">
            <a:extLst>
              <a:ext uri="{FF2B5EF4-FFF2-40B4-BE49-F238E27FC236}">
                <a16:creationId xmlns:a16="http://schemas.microsoft.com/office/drawing/2014/main" id="{1B2CB041-C64C-B092-56B3-4025099F3CDA}"/>
              </a:ext>
            </a:extLst>
          </p:cNvPr>
          <p:cNvSpPr>
            <a:spLocks noGrp="1"/>
          </p:cNvSpPr>
          <p:nvPr>
            <p:ph type="sldNum" sz="quarter" idx="11"/>
          </p:nvPr>
        </p:nvSpPr>
        <p:spPr/>
        <p:txBody>
          <a:bodyPr/>
          <a:lstStyle/>
          <a:p>
            <a:pPr>
              <a:defRPr/>
            </a:pPr>
            <a:fld id="{E31A3992-5B00-0A42-93B4-D0E70D851268}" type="slidenum">
              <a:rPr lang="en-GB" altLang="en-US" smtClean="0"/>
              <a:pPr>
                <a:defRPr/>
              </a:pPr>
              <a:t>17</a:t>
            </a:fld>
            <a:endParaRPr lang="en-GB" altLang="en-US"/>
          </a:p>
        </p:txBody>
      </p:sp>
      <p:pic>
        <p:nvPicPr>
          <p:cNvPr id="17" name="Content Placeholder 16" descr="A tree with leaves on it&#10;&#10;Description automatically generated">
            <a:extLst>
              <a:ext uri="{FF2B5EF4-FFF2-40B4-BE49-F238E27FC236}">
                <a16:creationId xmlns:a16="http://schemas.microsoft.com/office/drawing/2014/main" id="{4580A856-C9BD-FAEE-8E8A-B7871AD2E433}"/>
              </a:ext>
            </a:extLst>
          </p:cNvPr>
          <p:cNvPicPr>
            <a:picLocks noGrp="1" noChangeAspect="1"/>
          </p:cNvPicPr>
          <p:nvPr>
            <p:ph sz="quarter" idx="13"/>
          </p:nvPr>
        </p:nvPicPr>
        <p:blipFill>
          <a:blip r:embed="rId4">
            <a:extLst>
              <a:ext uri="{28A0092B-C50C-407E-A947-70E740481C1C}">
                <a14:useLocalDpi xmlns:a14="http://schemas.microsoft.com/office/drawing/2010/main" val="0"/>
              </a:ext>
            </a:extLst>
          </a:blip>
          <a:srcRect/>
          <a:stretch/>
        </p:blipFill>
        <p:spPr>
          <a:xfrm>
            <a:off x="6877403" y="2429659"/>
            <a:ext cx="2005153" cy="27531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6A653DB2-D826-5045-A604-3D58159A33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0381" y="2444449"/>
            <a:ext cx="2068092" cy="27404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Cube 18">
            <a:extLst>
              <a:ext uri="{FF2B5EF4-FFF2-40B4-BE49-F238E27FC236}">
                <a16:creationId xmlns:a16="http://schemas.microsoft.com/office/drawing/2014/main" id="{C9E311C2-FA13-4DFC-A8A2-8CEAA7EB9F50}"/>
              </a:ext>
            </a:extLst>
          </p:cNvPr>
          <p:cNvSpPr/>
          <p:nvPr/>
        </p:nvSpPr>
        <p:spPr bwMode="auto">
          <a:xfrm>
            <a:off x="5198084" y="3199586"/>
            <a:ext cx="1216152" cy="1216152"/>
          </a:xfrm>
          <a:prstGeom prst="cub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ヒラギノ角ゴ Pro W3" charset="0"/>
            </a:endParaRPr>
          </a:p>
        </p:txBody>
      </p:sp>
      <p:sp>
        <p:nvSpPr>
          <p:cNvPr id="20" name="Cube 19">
            <a:extLst>
              <a:ext uri="{FF2B5EF4-FFF2-40B4-BE49-F238E27FC236}">
                <a16:creationId xmlns:a16="http://schemas.microsoft.com/office/drawing/2014/main" id="{76A89BC6-2B5E-D3AA-ACA9-9D5B1FF6508B}"/>
              </a:ext>
            </a:extLst>
          </p:cNvPr>
          <p:cNvSpPr/>
          <p:nvPr/>
        </p:nvSpPr>
        <p:spPr bwMode="auto">
          <a:xfrm>
            <a:off x="4948271" y="3973566"/>
            <a:ext cx="1216152" cy="1216152"/>
          </a:xfrm>
          <a:prstGeom prst="cub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ヒラギノ角ゴ Pro W3" charset="0"/>
            </a:endParaRPr>
          </a:p>
        </p:txBody>
      </p:sp>
    </p:spTree>
    <p:extLst>
      <p:ext uri="{BB962C8B-B14F-4D97-AF65-F5344CB8AC3E}">
        <p14:creationId xmlns:p14="http://schemas.microsoft.com/office/powerpoint/2010/main" val="958052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erson holding dirt in her hands&#10;&#10;Description automatically generated">
            <a:extLst>
              <a:ext uri="{FF2B5EF4-FFF2-40B4-BE49-F238E27FC236}">
                <a16:creationId xmlns:a16="http://schemas.microsoft.com/office/drawing/2014/main" id="{A1E15B05-F2A4-31A0-7E0A-FC7EA9EBFFED}"/>
              </a:ext>
            </a:extLst>
          </p:cNvPr>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2290034" y="-2471"/>
            <a:ext cx="4540319" cy="6774812"/>
          </a:xfrm>
        </p:spPr>
      </p:pic>
      <p:sp>
        <p:nvSpPr>
          <p:cNvPr id="5" name="Slide Number Placeholder 4">
            <a:extLst>
              <a:ext uri="{FF2B5EF4-FFF2-40B4-BE49-F238E27FC236}">
                <a16:creationId xmlns:a16="http://schemas.microsoft.com/office/drawing/2014/main" id="{1B2CB041-C64C-B092-56B3-4025099F3CDA}"/>
              </a:ext>
            </a:extLst>
          </p:cNvPr>
          <p:cNvSpPr>
            <a:spLocks noGrp="1"/>
          </p:cNvSpPr>
          <p:nvPr>
            <p:ph type="sldNum" sz="quarter" idx="11"/>
          </p:nvPr>
        </p:nvSpPr>
        <p:spPr/>
        <p:txBody>
          <a:bodyPr/>
          <a:lstStyle/>
          <a:p>
            <a:pPr>
              <a:defRPr/>
            </a:pPr>
            <a:fld id="{E31A3992-5B00-0A42-93B4-D0E70D851268}" type="slidenum">
              <a:rPr lang="en-GB" altLang="en-US" smtClean="0"/>
              <a:pPr>
                <a:defRPr/>
              </a:pPr>
              <a:t>18</a:t>
            </a:fld>
            <a:endParaRPr lang="en-GB" altLang="en-US"/>
          </a:p>
        </p:txBody>
      </p:sp>
    </p:spTree>
    <p:extLst>
      <p:ext uri="{BB962C8B-B14F-4D97-AF65-F5344CB8AC3E}">
        <p14:creationId xmlns:p14="http://schemas.microsoft.com/office/powerpoint/2010/main" val="1592404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hands folded together&#10;&#10;Description automatically generated">
            <a:extLst>
              <a:ext uri="{FF2B5EF4-FFF2-40B4-BE49-F238E27FC236}">
                <a16:creationId xmlns:a16="http://schemas.microsoft.com/office/drawing/2014/main" id="{509DB8B9-D8AE-569E-8EFB-ADA58CA7E3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7569" y="2014997"/>
            <a:ext cx="2822735" cy="2822735"/>
          </a:xfrm>
          <a:prstGeom prst="rect">
            <a:avLst/>
          </a:prstGeom>
        </p:spPr>
      </p:pic>
    </p:spTree>
    <p:extLst>
      <p:ext uri="{BB962C8B-B14F-4D97-AF65-F5344CB8AC3E}">
        <p14:creationId xmlns:p14="http://schemas.microsoft.com/office/powerpoint/2010/main" val="2112643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A5A3C-2234-EF3E-8DB2-806C6D7FA6B3}"/>
              </a:ext>
            </a:extLst>
          </p:cNvPr>
          <p:cNvSpPr>
            <a:spLocks noGrp="1"/>
          </p:cNvSpPr>
          <p:nvPr>
            <p:ph type="title"/>
          </p:nvPr>
        </p:nvSpPr>
        <p:spPr>
          <a:xfrm>
            <a:off x="301456" y="1485457"/>
            <a:ext cx="5873855" cy="4503080"/>
          </a:xfrm>
        </p:spPr>
        <p:txBody>
          <a:bodyPr/>
          <a:lstStyle/>
          <a:p>
            <a:pPr marL="457200" indent="-457200" algn="l">
              <a:buFont typeface="+mj-lt"/>
              <a:buAutoNum type="arabicPeriod"/>
            </a:pPr>
            <a:r>
              <a:rPr lang="en-GB" sz="2400" b="0" dirty="0">
                <a:solidFill>
                  <a:schemeClr val="tx1"/>
                </a:solidFill>
                <a:latin typeface="Arial"/>
                <a:cs typeface="Arial"/>
              </a:rPr>
              <a:t>Through partners to support people to live full lives, free from poverty, such as </a:t>
            </a:r>
            <a:r>
              <a:rPr lang="en-GB" sz="2400" b="0">
                <a:solidFill>
                  <a:schemeClr val="tx1"/>
                </a:solidFill>
                <a:latin typeface="Arial"/>
                <a:cs typeface="Arial"/>
              </a:rPr>
              <a:t>Idah </a:t>
            </a:r>
            <a:r>
              <a:rPr lang="en-GB" sz="2400" b="0" dirty="0">
                <a:solidFill>
                  <a:schemeClr val="tx1"/>
                </a:solidFill>
                <a:latin typeface="Arial"/>
                <a:cs typeface="Arial"/>
              </a:rPr>
              <a:t>and family in </a:t>
            </a:r>
            <a:r>
              <a:rPr lang="en-GB" sz="2400" b="0">
                <a:solidFill>
                  <a:schemeClr val="tx1"/>
                </a:solidFill>
                <a:latin typeface="Arial"/>
                <a:cs typeface="Arial"/>
              </a:rPr>
              <a:t>Malawi</a:t>
            </a:r>
            <a:r>
              <a:rPr lang="en-GB" sz="2400" b="0" dirty="0">
                <a:solidFill>
                  <a:schemeClr val="tx1"/>
                </a:solidFill>
                <a:latin typeface="Arial"/>
                <a:cs typeface="Arial"/>
              </a:rPr>
              <a:t>.</a:t>
            </a:r>
            <a:br>
              <a:rPr lang="en-US" sz="2400" b="0" dirty="0">
                <a:solidFill>
                  <a:schemeClr val="tx1"/>
                </a:solidFill>
                <a:latin typeface="Arial"/>
                <a:cs typeface="Arial"/>
              </a:rPr>
            </a:br>
            <a:endParaRPr lang="en-US" sz="2400" b="0" dirty="0">
              <a:solidFill>
                <a:schemeClr val="tx1"/>
              </a:solidFill>
              <a:latin typeface="Arial"/>
              <a:cs typeface="Arial"/>
            </a:endParaRPr>
          </a:p>
          <a:p>
            <a:pPr marL="457200" indent="-457200" algn="l">
              <a:buFont typeface="+mj-lt"/>
              <a:buAutoNum type="arabicPeriod"/>
            </a:pPr>
            <a:r>
              <a:rPr lang="en-GB" sz="2400" b="0" dirty="0">
                <a:solidFill>
                  <a:schemeClr val="tx1"/>
                </a:solidFill>
                <a:latin typeface="Arial"/>
                <a:cs typeface="Arial"/>
              </a:rPr>
              <a:t>Responding to emergencies and supporting people who have experienced climate disasters and </a:t>
            </a:r>
            <a:br>
              <a:rPr lang="en-GB" sz="2400" b="0" dirty="0">
                <a:solidFill>
                  <a:schemeClr val="tx1"/>
                </a:solidFill>
                <a:latin typeface="Arial"/>
                <a:cs typeface="Arial"/>
              </a:rPr>
            </a:br>
            <a:r>
              <a:rPr lang="en-GB" sz="2400" b="0" dirty="0">
                <a:solidFill>
                  <a:schemeClr val="tx1"/>
                </a:solidFill>
                <a:latin typeface="Arial"/>
                <a:cs typeface="Arial"/>
              </a:rPr>
              <a:t>war, such as in Gaza.</a:t>
            </a:r>
            <a:br>
              <a:rPr lang="en-US" sz="2400" b="0" dirty="0">
                <a:latin typeface="Arial"/>
                <a:cs typeface="Arial"/>
              </a:rPr>
            </a:br>
            <a:endParaRPr lang="en-US" sz="2400" b="0" dirty="0">
              <a:solidFill>
                <a:schemeClr val="tx1"/>
              </a:solidFill>
              <a:latin typeface="Arial"/>
              <a:cs typeface="Arial"/>
            </a:endParaRPr>
          </a:p>
          <a:p>
            <a:pPr marL="457200" indent="-457200" algn="l">
              <a:buFont typeface="+mj-lt"/>
              <a:buAutoNum type="arabicPeriod"/>
            </a:pPr>
            <a:r>
              <a:rPr lang="en-GB" sz="2400" b="0" dirty="0">
                <a:solidFill>
                  <a:schemeClr val="tx1"/>
                </a:solidFill>
                <a:latin typeface="Arial"/>
                <a:cs typeface="Arial"/>
              </a:rPr>
              <a:t>Calling on decision makers to make the world a fairer place for everyone.</a:t>
            </a:r>
            <a:endParaRPr lang="en-US" sz="2400" b="0" dirty="0">
              <a:solidFill>
                <a:schemeClr val="tx1"/>
              </a:solidFill>
              <a:latin typeface="Arial"/>
              <a:cs typeface="Arial"/>
            </a:endParaRPr>
          </a:p>
        </p:txBody>
      </p:sp>
      <p:pic>
        <p:nvPicPr>
          <p:cNvPr id="4" name="Picture 3" descr="A group of people posing for a photo&#10;&#10;Description automatically generated">
            <a:extLst>
              <a:ext uri="{FF2B5EF4-FFF2-40B4-BE49-F238E27FC236}">
                <a16:creationId xmlns:a16="http://schemas.microsoft.com/office/drawing/2014/main" id="{BA28F7CD-74D2-C773-DDB7-66CC1E19C6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1763" y="949914"/>
            <a:ext cx="2667234" cy="1785148"/>
          </a:xfrm>
          <a:prstGeom prst="rect">
            <a:avLst/>
          </a:prstGeom>
        </p:spPr>
      </p:pic>
      <p:sp>
        <p:nvSpPr>
          <p:cNvPr id="5" name="TextBox 4">
            <a:extLst>
              <a:ext uri="{FF2B5EF4-FFF2-40B4-BE49-F238E27FC236}">
                <a16:creationId xmlns:a16="http://schemas.microsoft.com/office/drawing/2014/main" id="{C22A2143-32E0-A1AF-FCE1-1246571C703C}"/>
              </a:ext>
            </a:extLst>
          </p:cNvPr>
          <p:cNvSpPr txBox="1"/>
          <p:nvPr/>
        </p:nvSpPr>
        <p:spPr>
          <a:xfrm>
            <a:off x="405003" y="226639"/>
            <a:ext cx="7995591"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dirty="0">
                <a:solidFill>
                  <a:srgbClr val="FF0000"/>
                </a:solidFill>
                <a:latin typeface="Arial"/>
                <a:ea typeface="ヒラギノ角ゴ Pro W3"/>
                <a:cs typeface="Arial"/>
              </a:rPr>
              <a:t>Christian Aid works in three main ways:</a:t>
            </a:r>
            <a:endParaRPr lang="en-US" sz="4400" b="1" dirty="0">
              <a:solidFill>
                <a:srgbClr val="FF0000"/>
              </a:solidFill>
              <a:cs typeface="Arial" panose="020B0604020202020204" pitchFamily="34" charset="0"/>
            </a:endParaRPr>
          </a:p>
        </p:txBody>
      </p:sp>
      <p:pic>
        <p:nvPicPr>
          <p:cNvPr id="3" name="Picture 2" descr="People looking at a building that has been demolished&#10;&#10;Description automatically generated">
            <a:extLst>
              <a:ext uri="{FF2B5EF4-FFF2-40B4-BE49-F238E27FC236}">
                <a16:creationId xmlns:a16="http://schemas.microsoft.com/office/drawing/2014/main" id="{D04FC697-9410-21B6-F0FE-DA590451D8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9929" y="2878780"/>
            <a:ext cx="2664746" cy="1776773"/>
          </a:xfrm>
          <a:prstGeom prst="rect">
            <a:avLst/>
          </a:prstGeom>
        </p:spPr>
      </p:pic>
      <p:pic>
        <p:nvPicPr>
          <p:cNvPr id="6" name="Picture 5" descr="A person holding a sign in front of red barrels&#10;&#10;Description automatically generated">
            <a:extLst>
              <a:ext uri="{FF2B5EF4-FFF2-40B4-BE49-F238E27FC236}">
                <a16:creationId xmlns:a16="http://schemas.microsoft.com/office/drawing/2014/main" id="{018A2280-6852-516A-BAB5-D3733B48B7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3456" y="4798870"/>
            <a:ext cx="2664746" cy="1778152"/>
          </a:xfrm>
          <a:prstGeom prst="rect">
            <a:avLst/>
          </a:prstGeom>
        </p:spPr>
      </p:pic>
    </p:spTree>
    <p:extLst>
      <p:ext uri="{BB962C8B-B14F-4D97-AF65-F5344CB8AC3E}">
        <p14:creationId xmlns:p14="http://schemas.microsoft.com/office/powerpoint/2010/main" val="3045255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08604-F7D1-9F13-0F19-BF1F79B04A68}"/>
              </a:ext>
            </a:extLst>
          </p:cNvPr>
          <p:cNvSpPr txBox="1">
            <a:spLocks/>
          </p:cNvSpPr>
          <p:nvPr/>
        </p:nvSpPr>
        <p:spPr>
          <a:xfrm>
            <a:off x="85053" y="474208"/>
            <a:ext cx="8706693" cy="759619"/>
          </a:xfrm>
          <a:prstGeom prst="rect">
            <a:avLst/>
          </a:prstGeom>
        </p:spPr>
        <p:txBody>
          <a:bodyPr vert="horz" lIns="91440" tIns="45720" rIns="91440" bIns="45720" rtlCol="0" anchor="t">
            <a:noAutofit/>
          </a:bodyPr>
          <a:lstStyle>
            <a:lvl1pPr algn="l" rtl="0" eaLnBrk="1" fontAlgn="base" hangingPunct="1">
              <a:spcBef>
                <a:spcPct val="0"/>
              </a:spcBef>
              <a:spcAft>
                <a:spcPct val="0"/>
              </a:spcAft>
              <a:defRPr sz="5400" b="1" i="0">
                <a:solidFill>
                  <a:srgbClr val="FF0000"/>
                </a:solidFill>
                <a:latin typeface="Mokoko XBold" panose="02060503020203020204" pitchFamily="18" charset="77"/>
                <a:ea typeface="ヒラギノ角ゴ Pro W3" charset="0"/>
                <a:cs typeface="Mokoko XBold" panose="02060503020203020204" pitchFamily="18" charset="77"/>
              </a:defRPr>
            </a:lvl1pPr>
            <a:lvl2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2pPr>
            <a:lvl3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3pPr>
            <a:lvl4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4pPr>
            <a:lvl5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4400" b="1">
                <a:solidFill>
                  <a:srgbClr val="FF0000"/>
                </a:solidFill>
                <a:latin typeface="Arial" charset="0"/>
                <a:ea typeface="ヒラギノ角ゴ Pro W3" charset="0"/>
              </a:defRPr>
            </a:lvl6pPr>
            <a:lvl7pPr marL="914400" algn="l" rtl="0" eaLnBrk="1" fontAlgn="base" hangingPunct="1">
              <a:spcBef>
                <a:spcPct val="0"/>
              </a:spcBef>
              <a:spcAft>
                <a:spcPct val="0"/>
              </a:spcAft>
              <a:defRPr sz="4400" b="1">
                <a:solidFill>
                  <a:srgbClr val="FF0000"/>
                </a:solidFill>
                <a:latin typeface="Arial" charset="0"/>
                <a:ea typeface="ヒラギノ角ゴ Pro W3" charset="0"/>
              </a:defRPr>
            </a:lvl7pPr>
            <a:lvl8pPr marL="1371600" algn="l" rtl="0" eaLnBrk="1" fontAlgn="base" hangingPunct="1">
              <a:spcBef>
                <a:spcPct val="0"/>
              </a:spcBef>
              <a:spcAft>
                <a:spcPct val="0"/>
              </a:spcAft>
              <a:defRPr sz="4400" b="1">
                <a:solidFill>
                  <a:srgbClr val="FF0000"/>
                </a:solidFill>
                <a:latin typeface="Arial" charset="0"/>
                <a:ea typeface="ヒラギノ角ゴ Pro W3" charset="0"/>
              </a:defRPr>
            </a:lvl8pPr>
            <a:lvl9pPr marL="1828800" algn="l" rtl="0" eaLnBrk="1" fontAlgn="base" hangingPunct="1">
              <a:spcBef>
                <a:spcPct val="0"/>
              </a:spcBef>
              <a:spcAft>
                <a:spcPct val="0"/>
              </a:spcAft>
              <a:defRPr sz="4400" b="1">
                <a:solidFill>
                  <a:srgbClr val="FF0000"/>
                </a:solidFill>
                <a:latin typeface="Arial" charset="0"/>
                <a:ea typeface="ヒラギノ角ゴ Pro W3" charset="0"/>
              </a:defRPr>
            </a:lvl9pPr>
          </a:lstStyle>
          <a:p>
            <a:r>
              <a:rPr lang="en-US" sz="2000" kern="0" dirty="0">
                <a:latin typeface="Arial"/>
                <a:ea typeface="ヒラギノ角ゴ Pro W3"/>
                <a:cs typeface="Arial"/>
              </a:rPr>
              <a:t>Please download and play ‘Let Justice Roll Like a River’, which can be </a:t>
            </a:r>
          </a:p>
          <a:p>
            <a:r>
              <a:rPr lang="en-US" sz="2000" kern="0" dirty="0">
                <a:latin typeface="Arial"/>
                <a:ea typeface="ヒラギノ角ゴ Pro W3"/>
                <a:cs typeface="Arial"/>
              </a:rPr>
              <a:t>found at </a:t>
            </a:r>
            <a:r>
              <a:rPr lang="en-US" sz="2000" kern="0" dirty="0">
                <a:latin typeface="Arial"/>
                <a:ea typeface="ヒラギノ角ゴ Pro W3"/>
                <a:cs typeface="Arial"/>
                <a:hlinkClick r:id="rId3">
                  <a:extLst>
                    <a:ext uri="{A12FA001-AC4F-418D-AE19-62706E023703}">
                      <ahyp:hlinkClr xmlns:ahyp="http://schemas.microsoft.com/office/drawing/2018/hyperlinkcolor" val="tx"/>
                    </a:ext>
                  </a:extLst>
                </a:hlinkClick>
              </a:rPr>
              <a:t>https://youtu.be/MX90qJBLT98  </a:t>
            </a:r>
            <a:endParaRPr lang="en-US" dirty="0"/>
          </a:p>
        </p:txBody>
      </p:sp>
    </p:spTree>
    <p:extLst>
      <p:ext uri="{BB962C8B-B14F-4D97-AF65-F5344CB8AC3E}">
        <p14:creationId xmlns:p14="http://schemas.microsoft.com/office/powerpoint/2010/main" val="3328951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D91822-31B9-CF69-2D4A-C49DC6A448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89506">
            <a:off x="5167423" y="3480206"/>
            <a:ext cx="2367146" cy="2367146"/>
          </a:xfrm>
          <a:prstGeom prst="rect">
            <a:avLst/>
          </a:prstGeom>
        </p:spPr>
      </p:pic>
      <p:pic>
        <p:nvPicPr>
          <p:cNvPr id="6" name="Picture 5">
            <a:extLst>
              <a:ext uri="{FF2B5EF4-FFF2-40B4-BE49-F238E27FC236}">
                <a16:creationId xmlns:a16="http://schemas.microsoft.com/office/drawing/2014/main" id="{1715BD87-B99F-D3F0-8A06-12B6D37B96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1934" y="1462004"/>
            <a:ext cx="3373880" cy="3373880"/>
          </a:xfrm>
          <a:prstGeom prst="rect">
            <a:avLst/>
          </a:prstGeom>
        </p:spPr>
      </p:pic>
    </p:spTree>
    <p:extLst>
      <p:ext uri="{BB962C8B-B14F-4D97-AF65-F5344CB8AC3E}">
        <p14:creationId xmlns:p14="http://schemas.microsoft.com/office/powerpoint/2010/main" val="391086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late of chocolate chips&#10;&#10;Description automatically generated">
            <a:extLst>
              <a:ext uri="{FF2B5EF4-FFF2-40B4-BE49-F238E27FC236}">
                <a16:creationId xmlns:a16="http://schemas.microsoft.com/office/drawing/2014/main" id="{3593E3AF-1478-3382-6D91-115E565C94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262" y="808700"/>
            <a:ext cx="7323474" cy="4878562"/>
          </a:xfrm>
          <a:prstGeom prst="rect">
            <a:avLst/>
          </a:prstGeom>
        </p:spPr>
      </p:pic>
    </p:spTree>
    <p:extLst>
      <p:ext uri="{BB962C8B-B14F-4D97-AF65-F5344CB8AC3E}">
        <p14:creationId xmlns:p14="http://schemas.microsoft.com/office/powerpoint/2010/main" val="2000060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hands folded together&#10;&#10;Description automatically generated">
            <a:extLst>
              <a:ext uri="{FF2B5EF4-FFF2-40B4-BE49-F238E27FC236}">
                <a16:creationId xmlns:a16="http://schemas.microsoft.com/office/drawing/2014/main" id="{509DB8B9-D8AE-569E-8EFB-ADA58CA7E3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7569" y="2014997"/>
            <a:ext cx="2822735" cy="2822735"/>
          </a:xfrm>
          <a:prstGeom prst="rect">
            <a:avLst/>
          </a:prstGeom>
        </p:spPr>
      </p:pic>
    </p:spTree>
    <p:extLst>
      <p:ext uri="{BB962C8B-B14F-4D97-AF65-F5344CB8AC3E}">
        <p14:creationId xmlns:p14="http://schemas.microsoft.com/office/powerpoint/2010/main" val="24218872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223E1-6FE5-B90A-B83B-CDD36EE9B4B2}"/>
              </a:ext>
            </a:extLst>
          </p:cNvPr>
          <p:cNvSpPr>
            <a:spLocks noGrp="1"/>
          </p:cNvSpPr>
          <p:nvPr>
            <p:ph type="title"/>
          </p:nvPr>
        </p:nvSpPr>
        <p:spPr>
          <a:xfrm>
            <a:off x="1584266" y="1427512"/>
            <a:ext cx="6471977" cy="3955649"/>
          </a:xfrm>
        </p:spPr>
        <p:txBody>
          <a:bodyPr/>
          <a:lstStyle/>
          <a:p>
            <a:r>
              <a:rPr lang="en-US" i="1">
                <a:latin typeface="Arial"/>
                <a:cs typeface="Arial"/>
              </a:rPr>
              <a:t>May you Find Peace</a:t>
            </a:r>
          </a:p>
        </p:txBody>
      </p:sp>
    </p:spTree>
    <p:extLst>
      <p:ext uri="{BB962C8B-B14F-4D97-AF65-F5344CB8AC3E}">
        <p14:creationId xmlns:p14="http://schemas.microsoft.com/office/powerpoint/2010/main" val="11747098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a:extLst>
              <a:ext uri="{FF2B5EF4-FFF2-40B4-BE49-F238E27FC236}">
                <a16:creationId xmlns:a16="http://schemas.microsoft.com/office/drawing/2014/main" id="{F804E1CB-BE31-E976-4E39-F526A8B2F129}"/>
              </a:ext>
            </a:extLst>
          </p:cNvPr>
          <p:cNvSpPr txBox="1"/>
          <p:nvPr/>
        </p:nvSpPr>
        <p:spPr>
          <a:xfrm>
            <a:off x="246290" y="6271063"/>
            <a:ext cx="4127589" cy="18466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9pPr>
          </a:lstStyle>
          <a:p>
            <a:r>
              <a:rPr lang="en-US" sz="600" dirty="0">
                <a:solidFill>
                  <a:schemeClr val="bg1"/>
                </a:solidFill>
                <a:latin typeface="Open Sans"/>
                <a:ea typeface="ヒラギノ角ゴ Pro W3"/>
                <a:cs typeface="Arial"/>
              </a:rPr>
              <a:t>Unless otherwise stated, all photographs in the presentation are credited to Christian Aid/Amy Sheppey</a:t>
            </a:r>
            <a:endParaRPr lang="en-US" sz="600" dirty="0">
              <a:solidFill>
                <a:schemeClr val="bg1"/>
              </a:solidFill>
              <a:latin typeface="Open Sans"/>
              <a:cs typeface="Arial" panose="020B0604020202020204" pitchFamily="34" charset="0"/>
            </a:endParaRPr>
          </a:p>
        </p:txBody>
      </p:sp>
    </p:spTree>
    <p:extLst>
      <p:ext uri="{BB962C8B-B14F-4D97-AF65-F5344CB8AC3E}">
        <p14:creationId xmlns:p14="http://schemas.microsoft.com/office/powerpoint/2010/main" val="4148934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56A2979-3658-4912-6841-E53E97D75D2F}"/>
              </a:ext>
            </a:extLst>
          </p:cNvPr>
          <p:cNvSpPr txBox="1"/>
          <p:nvPr/>
        </p:nvSpPr>
        <p:spPr>
          <a:xfrm>
            <a:off x="1697746" y="5768981"/>
            <a:ext cx="559397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ea typeface="ヒラギノ角ゴ Pro W3"/>
                <a:cs typeface="Arial"/>
              </a:rPr>
              <a:t>Aurelia with some of her grandchildren.</a:t>
            </a:r>
          </a:p>
        </p:txBody>
      </p:sp>
      <p:pic>
        <p:nvPicPr>
          <p:cNvPr id="2" name="Picture 1" descr="A person and several children posing for a photo&#10;&#10;AI-generated content may be incorrect.">
            <a:extLst>
              <a:ext uri="{FF2B5EF4-FFF2-40B4-BE49-F238E27FC236}">
                <a16:creationId xmlns:a16="http://schemas.microsoft.com/office/drawing/2014/main" id="{3B8B7066-2F65-A117-0E9A-0AC4A62889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958" y="273958"/>
            <a:ext cx="5439227" cy="5493656"/>
          </a:xfrm>
          <a:prstGeom prst="rect">
            <a:avLst/>
          </a:prstGeom>
        </p:spPr>
      </p:pic>
    </p:spTree>
    <p:extLst>
      <p:ext uri="{BB962C8B-B14F-4D97-AF65-F5344CB8AC3E}">
        <p14:creationId xmlns:p14="http://schemas.microsoft.com/office/powerpoint/2010/main" val="3386416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holding dirt in her hands&#10;&#10;AI-generated content may be incorrect.">
            <a:extLst>
              <a:ext uri="{FF2B5EF4-FFF2-40B4-BE49-F238E27FC236}">
                <a16:creationId xmlns:a16="http://schemas.microsoft.com/office/drawing/2014/main" id="{6A23157B-4812-6BA7-94AC-335069DB6C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6315" y="645888"/>
            <a:ext cx="5629728" cy="5602513"/>
          </a:xfrm>
          <a:prstGeom prst="rect">
            <a:avLst/>
          </a:prstGeom>
        </p:spPr>
      </p:pic>
      <p:sp>
        <p:nvSpPr>
          <p:cNvPr id="7" name="TextBox 6">
            <a:extLst>
              <a:ext uri="{FF2B5EF4-FFF2-40B4-BE49-F238E27FC236}">
                <a16:creationId xmlns:a16="http://schemas.microsoft.com/office/drawing/2014/main" id="{F56A2979-3658-4912-6841-E53E97D75D2F}"/>
              </a:ext>
            </a:extLst>
          </p:cNvPr>
          <p:cNvSpPr txBox="1"/>
          <p:nvPr/>
        </p:nvSpPr>
        <p:spPr>
          <a:xfrm>
            <a:off x="1855461" y="290775"/>
            <a:ext cx="563302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Arial"/>
                <a:ea typeface="ヒラギノ角ゴ Pro W3"/>
                <a:cs typeface="Arial"/>
              </a:rPr>
              <a:t>Aurelia’s holding hope in her hands.</a:t>
            </a:r>
            <a:endParaRPr lang="en-US" dirty="0">
              <a:latin typeface="Arial"/>
              <a:ea typeface="ヒラギノ角ゴ Pro W3"/>
            </a:endParaRPr>
          </a:p>
        </p:txBody>
      </p:sp>
      <p:pic>
        <p:nvPicPr>
          <p:cNvPr id="4" name="Picture 3" descr="A red hand holding a sprout&#10;&#10;AI-generated content may be incorrect.">
            <a:extLst>
              <a:ext uri="{FF2B5EF4-FFF2-40B4-BE49-F238E27FC236}">
                <a16:creationId xmlns:a16="http://schemas.microsoft.com/office/drawing/2014/main" id="{9757D07E-4113-55FF-3377-33CEF93338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743" y="-1814"/>
            <a:ext cx="1981200" cy="1981200"/>
          </a:xfrm>
          <a:prstGeom prst="rect">
            <a:avLst/>
          </a:prstGeom>
        </p:spPr>
      </p:pic>
    </p:spTree>
    <p:extLst>
      <p:ext uri="{BB962C8B-B14F-4D97-AF65-F5344CB8AC3E}">
        <p14:creationId xmlns:p14="http://schemas.microsoft.com/office/powerpoint/2010/main" val="1682818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77D74-2508-57B7-DEED-F24015285ADD}"/>
              </a:ext>
            </a:extLst>
          </p:cNvPr>
          <p:cNvSpPr>
            <a:spLocks noGrp="1"/>
          </p:cNvSpPr>
          <p:nvPr>
            <p:ph type="title"/>
          </p:nvPr>
        </p:nvSpPr>
        <p:spPr>
          <a:xfrm>
            <a:off x="1160165" y="439259"/>
            <a:ext cx="6823670" cy="4824536"/>
          </a:xfrm>
        </p:spPr>
        <p:txBody>
          <a:bodyPr/>
          <a:lstStyle/>
          <a:p>
            <a:r>
              <a:rPr lang="en-US" sz="4000" i="1" dirty="0">
                <a:latin typeface="Arial"/>
                <a:cs typeface="Arial"/>
              </a:rPr>
              <a:t>Written on the Palms of </a:t>
            </a:r>
            <a:br>
              <a:rPr lang="en-US" sz="4000" i="1" dirty="0">
                <a:latin typeface="Arial" panose="020B0604020202020204" pitchFamily="34" charset="0"/>
                <a:cs typeface="Arial" panose="020B0604020202020204" pitchFamily="34" charset="0"/>
              </a:rPr>
            </a:br>
            <a:r>
              <a:rPr lang="en-US" sz="4000" i="1" dirty="0">
                <a:latin typeface="Arial"/>
                <a:cs typeface="Arial"/>
              </a:rPr>
              <a:t>God’s Hands</a:t>
            </a:r>
            <a:r>
              <a:rPr lang="en-US" sz="4000" dirty="0">
                <a:latin typeface="Arial"/>
                <a:cs typeface="Arial"/>
              </a:rPr>
              <a:t>   </a:t>
            </a:r>
          </a:p>
        </p:txBody>
      </p:sp>
      <p:pic>
        <p:nvPicPr>
          <p:cNvPr id="3" name="Picture 2" descr="A red book with a white cross on it&#10;&#10;AI-generated content may be incorrect.">
            <a:extLst>
              <a:ext uri="{FF2B5EF4-FFF2-40B4-BE49-F238E27FC236}">
                <a16:creationId xmlns:a16="http://schemas.microsoft.com/office/drawing/2014/main" id="{0B889307-A237-EA4D-7BE3-975ACB5CE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60000">
            <a:off x="6493329" y="4270829"/>
            <a:ext cx="1981200" cy="1981200"/>
          </a:xfrm>
          <a:prstGeom prst="rect">
            <a:avLst/>
          </a:prstGeom>
        </p:spPr>
      </p:pic>
    </p:spTree>
    <p:extLst>
      <p:ext uri="{BB962C8B-B14F-4D97-AF65-F5344CB8AC3E}">
        <p14:creationId xmlns:p14="http://schemas.microsoft.com/office/powerpoint/2010/main" val="2342282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537FD-4111-F9BD-0C79-CB2756A659B9}"/>
              </a:ext>
            </a:extLst>
          </p:cNvPr>
          <p:cNvSpPr>
            <a:spLocks noGrp="1"/>
          </p:cNvSpPr>
          <p:nvPr>
            <p:ph type="title"/>
          </p:nvPr>
        </p:nvSpPr>
        <p:spPr/>
        <p:txBody>
          <a:bodyPr/>
          <a:lstStyle/>
          <a:p>
            <a:r>
              <a:rPr lang="en-GB" sz="4400" dirty="0">
                <a:latin typeface="+mj-lt"/>
                <a:ea typeface="ヒラギノ角ゴ Pro W3"/>
              </a:rPr>
              <a:t>Christian Aid Week film</a:t>
            </a:r>
            <a:endParaRPr lang="en-GB" sz="4400" dirty="0">
              <a:latin typeface="+mj-lt"/>
            </a:endParaRPr>
          </a:p>
        </p:txBody>
      </p:sp>
      <p:sp>
        <p:nvSpPr>
          <p:cNvPr id="3" name="Media Placeholder 2">
            <a:extLst>
              <a:ext uri="{FF2B5EF4-FFF2-40B4-BE49-F238E27FC236}">
                <a16:creationId xmlns:a16="http://schemas.microsoft.com/office/drawing/2014/main" id="{594F6A3F-7522-F0B0-456B-92DA55EA7BDE}"/>
              </a:ext>
            </a:extLst>
          </p:cNvPr>
          <p:cNvSpPr>
            <a:spLocks noGrp="1"/>
          </p:cNvSpPr>
          <p:nvPr>
            <p:ph type="media" sz="quarter" idx="11"/>
          </p:nvPr>
        </p:nvSpPr>
        <p:spPr>
          <a:xfrm>
            <a:off x="180975" y="2008583"/>
            <a:ext cx="8782893" cy="4268391"/>
          </a:xfrm>
        </p:spPr>
        <p:txBody>
          <a:bodyPr/>
          <a:lstStyle/>
          <a:p>
            <a:endParaRPr lang="en-GB" dirty="0"/>
          </a:p>
        </p:txBody>
      </p:sp>
      <p:sp>
        <p:nvSpPr>
          <p:cNvPr id="4" name="Slide Number Placeholder 3">
            <a:extLst>
              <a:ext uri="{FF2B5EF4-FFF2-40B4-BE49-F238E27FC236}">
                <a16:creationId xmlns:a16="http://schemas.microsoft.com/office/drawing/2014/main" id="{42DD0343-9786-E820-27FB-8EE715C67AC1}"/>
              </a:ext>
            </a:extLst>
          </p:cNvPr>
          <p:cNvSpPr>
            <a:spLocks noGrp="1"/>
          </p:cNvSpPr>
          <p:nvPr>
            <p:ph type="sldNum" sz="quarter" idx="14"/>
          </p:nvPr>
        </p:nvSpPr>
        <p:spPr/>
        <p:txBody>
          <a:bodyPr/>
          <a:lstStyle/>
          <a:p>
            <a:pPr>
              <a:defRPr/>
            </a:pPr>
            <a:fld id="{E31A3992-5B00-0A42-93B4-D0E70D851268}" type="slidenum">
              <a:rPr lang="en-GB" altLang="en-US" smtClean="0"/>
              <a:pPr>
                <a:defRPr/>
              </a:pPr>
              <a:t>6</a:t>
            </a:fld>
            <a:endParaRPr lang="en-GB" altLang="en-US"/>
          </a:p>
        </p:txBody>
      </p:sp>
      <p:sp>
        <p:nvSpPr>
          <p:cNvPr id="5" name="Title 1">
            <a:extLst>
              <a:ext uri="{FF2B5EF4-FFF2-40B4-BE49-F238E27FC236}">
                <a16:creationId xmlns:a16="http://schemas.microsoft.com/office/drawing/2014/main" id="{1B3F2580-7824-FB2B-415C-E7C354773EFC}"/>
              </a:ext>
            </a:extLst>
          </p:cNvPr>
          <p:cNvSpPr txBox="1">
            <a:spLocks/>
          </p:cNvSpPr>
          <p:nvPr/>
        </p:nvSpPr>
        <p:spPr>
          <a:xfrm>
            <a:off x="257175" y="1212494"/>
            <a:ext cx="8706693" cy="759619"/>
          </a:xfrm>
          <a:prstGeom prst="rect">
            <a:avLst/>
          </a:prstGeom>
        </p:spPr>
        <p:txBody>
          <a:bodyPr vert="horz" lIns="91440" tIns="45720" rIns="91440" bIns="45720" rtlCol="0" anchor="t">
            <a:noAutofit/>
          </a:bodyPr>
          <a:lstStyle>
            <a:lvl1pPr algn="l" rtl="0" eaLnBrk="1" fontAlgn="base" hangingPunct="1">
              <a:spcBef>
                <a:spcPct val="0"/>
              </a:spcBef>
              <a:spcAft>
                <a:spcPct val="0"/>
              </a:spcAft>
              <a:defRPr sz="5400" b="1" i="0">
                <a:solidFill>
                  <a:srgbClr val="FF0000"/>
                </a:solidFill>
                <a:latin typeface="Mokoko XBold" panose="02060503020203020204" pitchFamily="18" charset="77"/>
                <a:ea typeface="ヒラギノ角ゴ Pro W3" charset="0"/>
                <a:cs typeface="Mokoko XBold" panose="02060503020203020204" pitchFamily="18" charset="77"/>
              </a:defRPr>
            </a:lvl1pPr>
            <a:lvl2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2pPr>
            <a:lvl3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3pPr>
            <a:lvl4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4pPr>
            <a:lvl5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4400" b="1">
                <a:solidFill>
                  <a:srgbClr val="FF0000"/>
                </a:solidFill>
                <a:latin typeface="Arial" charset="0"/>
                <a:ea typeface="ヒラギノ角ゴ Pro W3" charset="0"/>
              </a:defRPr>
            </a:lvl6pPr>
            <a:lvl7pPr marL="914400" algn="l" rtl="0" eaLnBrk="1" fontAlgn="base" hangingPunct="1">
              <a:spcBef>
                <a:spcPct val="0"/>
              </a:spcBef>
              <a:spcAft>
                <a:spcPct val="0"/>
              </a:spcAft>
              <a:defRPr sz="4400" b="1">
                <a:solidFill>
                  <a:srgbClr val="FF0000"/>
                </a:solidFill>
                <a:latin typeface="Arial" charset="0"/>
                <a:ea typeface="ヒラギノ角ゴ Pro W3" charset="0"/>
              </a:defRPr>
            </a:lvl7pPr>
            <a:lvl8pPr marL="1371600" algn="l" rtl="0" eaLnBrk="1" fontAlgn="base" hangingPunct="1">
              <a:spcBef>
                <a:spcPct val="0"/>
              </a:spcBef>
              <a:spcAft>
                <a:spcPct val="0"/>
              </a:spcAft>
              <a:defRPr sz="4400" b="1">
                <a:solidFill>
                  <a:srgbClr val="FF0000"/>
                </a:solidFill>
                <a:latin typeface="Arial" charset="0"/>
                <a:ea typeface="ヒラギノ角ゴ Pro W3" charset="0"/>
              </a:defRPr>
            </a:lvl8pPr>
            <a:lvl9pPr marL="1828800" algn="l" rtl="0" eaLnBrk="1" fontAlgn="base" hangingPunct="1">
              <a:spcBef>
                <a:spcPct val="0"/>
              </a:spcBef>
              <a:spcAft>
                <a:spcPct val="0"/>
              </a:spcAft>
              <a:defRPr sz="4400" b="1">
                <a:solidFill>
                  <a:srgbClr val="FF0000"/>
                </a:solidFill>
                <a:latin typeface="Arial" charset="0"/>
                <a:ea typeface="ヒラギノ角ゴ Pro W3" charset="0"/>
              </a:defRPr>
            </a:lvl9pPr>
          </a:lstStyle>
          <a:p>
            <a:r>
              <a:rPr lang="en-US" sz="2000" kern="0" dirty="0">
                <a:latin typeface="Arial"/>
                <a:ea typeface="ヒラギノ角ゴ Pro W3"/>
                <a:cs typeface="Arial"/>
              </a:rPr>
              <a:t>Please download and play this year's film, which can be </a:t>
            </a:r>
            <a:endParaRPr lang="en-US" dirty="0">
              <a:cs typeface="Arial"/>
            </a:endParaRPr>
          </a:p>
          <a:p>
            <a:r>
              <a:rPr lang="en-US" sz="2000" kern="0" dirty="0">
                <a:latin typeface="Arial"/>
                <a:ea typeface="ヒラギノ角ゴ Pro W3"/>
                <a:cs typeface="Arial"/>
              </a:rPr>
              <a:t>found at caweek.org/Resources or scan this QR code:  </a:t>
            </a:r>
            <a:endParaRPr lang="en-US" dirty="0"/>
          </a:p>
        </p:txBody>
      </p:sp>
      <p:pic>
        <p:nvPicPr>
          <p:cNvPr id="1026" name="Picture 2">
            <a:extLst>
              <a:ext uri="{FF2B5EF4-FFF2-40B4-BE49-F238E27FC236}">
                <a16:creationId xmlns:a16="http://schemas.microsoft.com/office/drawing/2014/main" id="{87264DD0-EF21-E1AA-90DE-D9F63774E2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0704" y="740497"/>
            <a:ext cx="1087554" cy="1081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227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BF1D1E-1797-6945-1DF9-9194202923CC}"/>
              </a:ext>
            </a:extLst>
          </p:cNvPr>
          <p:cNvSpPr>
            <a:spLocks noGrp="1"/>
          </p:cNvSpPr>
          <p:nvPr>
            <p:ph type="sldNum" sz="quarter" idx="13"/>
          </p:nvPr>
        </p:nvSpPr>
        <p:spPr/>
        <p:txBody>
          <a:bodyPr/>
          <a:lstStyle/>
          <a:p>
            <a:pPr>
              <a:defRPr/>
            </a:pPr>
            <a:fld id="{E31A3992-5B00-0A42-93B4-D0E70D851268}" type="slidenum">
              <a:rPr lang="en-GB" altLang="en-US" smtClean="0"/>
              <a:pPr>
                <a:defRPr/>
              </a:pPr>
              <a:t>7</a:t>
            </a:fld>
            <a:endParaRPr lang="en-GB" altLang="en-US"/>
          </a:p>
        </p:txBody>
      </p:sp>
      <p:pic>
        <p:nvPicPr>
          <p:cNvPr id="6" name="Picture Placeholder 1" descr="A map of the world&#10;&#10;Description automatically generated">
            <a:extLst>
              <a:ext uri="{FF2B5EF4-FFF2-40B4-BE49-F238E27FC236}">
                <a16:creationId xmlns:a16="http://schemas.microsoft.com/office/drawing/2014/main" id="{1F02BE05-56BB-7A25-B3A2-46007F27EE6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96340" y="606167"/>
            <a:ext cx="8341862" cy="5565750"/>
          </a:xfrm>
          <a:prstGeom prst="rect">
            <a:avLst/>
          </a:prstGeom>
        </p:spPr>
      </p:pic>
      <p:sp>
        <p:nvSpPr>
          <p:cNvPr id="7" name="TextBox 6">
            <a:extLst>
              <a:ext uri="{FF2B5EF4-FFF2-40B4-BE49-F238E27FC236}">
                <a16:creationId xmlns:a16="http://schemas.microsoft.com/office/drawing/2014/main" id="{A1AC8EEE-0AFC-D7FF-5E80-E92C4331AF52}"/>
              </a:ext>
            </a:extLst>
          </p:cNvPr>
          <p:cNvSpPr txBox="1"/>
          <p:nvPr/>
        </p:nvSpPr>
        <p:spPr>
          <a:xfrm>
            <a:off x="1735389" y="2618327"/>
            <a:ext cx="271885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FF0000"/>
                </a:solidFill>
                <a:latin typeface="Arial"/>
                <a:ea typeface="ヒラギノ角ゴ Pro W3"/>
                <a:cs typeface="Arial"/>
              </a:rPr>
              <a:t>Guatemala</a:t>
            </a:r>
            <a:endParaRPr lang="en-US" dirty="0">
              <a:solidFill>
                <a:srgbClr val="FF0000"/>
              </a:solidFill>
            </a:endParaRPr>
          </a:p>
        </p:txBody>
      </p:sp>
      <p:pic>
        <p:nvPicPr>
          <p:cNvPr id="8" name="Picture 7" descr="A red and white globe&#10;&#10;AI-generated content may be incorrect.">
            <a:extLst>
              <a:ext uri="{FF2B5EF4-FFF2-40B4-BE49-F238E27FC236}">
                <a16:creationId xmlns:a16="http://schemas.microsoft.com/office/drawing/2014/main" id="{A110DC1C-3B10-4597-E823-9296E5C10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800" y="4854488"/>
            <a:ext cx="1981200" cy="1981200"/>
          </a:xfrm>
          <a:prstGeom prst="rect">
            <a:avLst/>
          </a:prstGeom>
        </p:spPr>
      </p:pic>
      <p:pic>
        <p:nvPicPr>
          <p:cNvPr id="9" name="Picture 8" descr="A red and white pin&#10;&#10;AI-generated content may be incorrect.">
            <a:extLst>
              <a:ext uri="{FF2B5EF4-FFF2-40B4-BE49-F238E27FC236}">
                <a16:creationId xmlns:a16="http://schemas.microsoft.com/office/drawing/2014/main" id="{8E7D0301-BBBC-EC95-AE65-30014A4C9B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7256" y="2764796"/>
            <a:ext cx="466272" cy="466272"/>
          </a:xfrm>
          <a:prstGeom prst="rect">
            <a:avLst/>
          </a:prstGeom>
        </p:spPr>
      </p:pic>
    </p:spTree>
    <p:extLst>
      <p:ext uri="{BB962C8B-B14F-4D97-AF65-F5344CB8AC3E}">
        <p14:creationId xmlns:p14="http://schemas.microsoft.com/office/powerpoint/2010/main" val="1450301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together&#10;&#10;Description automatically generated">
            <a:extLst>
              <a:ext uri="{FF2B5EF4-FFF2-40B4-BE49-F238E27FC236}">
                <a16:creationId xmlns:a16="http://schemas.microsoft.com/office/drawing/2014/main" id="{74DCDB74-56B6-BC67-84D0-6A4FB93C13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6491" y="553528"/>
            <a:ext cx="6642339" cy="4428226"/>
          </a:xfrm>
          <a:prstGeom prst="rect">
            <a:avLst/>
          </a:prstGeom>
        </p:spPr>
      </p:pic>
      <p:sp>
        <p:nvSpPr>
          <p:cNvPr id="6" name="TextBox 5">
            <a:extLst>
              <a:ext uri="{FF2B5EF4-FFF2-40B4-BE49-F238E27FC236}">
                <a16:creationId xmlns:a16="http://schemas.microsoft.com/office/drawing/2014/main" id="{58216BB1-FCD8-DFFF-2571-E22177FDDAEE}"/>
              </a:ext>
            </a:extLst>
          </p:cNvPr>
          <p:cNvSpPr txBox="1"/>
          <p:nvPr/>
        </p:nvSpPr>
        <p:spPr>
          <a:xfrm>
            <a:off x="1464661" y="5158780"/>
            <a:ext cx="664788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Aurelia with three of her grandchildren, her father, Ricardo, and her daughter-in-law.</a:t>
            </a:r>
            <a:endParaRPr lang="en-US" sz="800">
              <a:latin typeface="Open Sans"/>
              <a:ea typeface="ヒラギノ角ゴ Pro W3"/>
              <a:cs typeface="Arial"/>
            </a:endParaRPr>
          </a:p>
        </p:txBody>
      </p:sp>
    </p:spTree>
    <p:extLst>
      <p:ext uri="{BB962C8B-B14F-4D97-AF65-F5344CB8AC3E}">
        <p14:creationId xmlns:p14="http://schemas.microsoft.com/office/powerpoint/2010/main" val="990503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carrying a child on a dirt road&#10;&#10;Description automatically generated">
            <a:extLst>
              <a:ext uri="{FF2B5EF4-FFF2-40B4-BE49-F238E27FC236}">
                <a16:creationId xmlns:a16="http://schemas.microsoft.com/office/drawing/2014/main" id="{97AF434E-82D0-0490-ACDC-C34111CECF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5466" y="458484"/>
            <a:ext cx="3559962" cy="5339944"/>
          </a:xfrm>
          <a:prstGeom prst="rect">
            <a:avLst/>
          </a:prstGeom>
        </p:spPr>
      </p:pic>
      <p:pic>
        <p:nvPicPr>
          <p:cNvPr id="4" name="Picture 3" descr="A group of young girls smiling&#10;&#10;AI-generated content may be incorrect.">
            <a:extLst>
              <a:ext uri="{FF2B5EF4-FFF2-40B4-BE49-F238E27FC236}">
                <a16:creationId xmlns:a16="http://schemas.microsoft.com/office/drawing/2014/main" id="{4D9BC87A-AE2F-98B4-08DE-C7CCA0F643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353" y="3150095"/>
            <a:ext cx="2645229" cy="2726872"/>
          </a:xfrm>
          <a:prstGeom prst="rect">
            <a:avLst/>
          </a:prstGeom>
        </p:spPr>
      </p:pic>
      <p:pic>
        <p:nvPicPr>
          <p:cNvPr id="6" name="Picture 5" descr="A person looking at flowers&#10;&#10;AI-generated content may be incorrect.">
            <a:extLst>
              <a:ext uri="{FF2B5EF4-FFF2-40B4-BE49-F238E27FC236}">
                <a16:creationId xmlns:a16="http://schemas.microsoft.com/office/drawing/2014/main" id="{1B4F40FB-C80A-95B4-9478-3FB47B541B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7384" y="319314"/>
            <a:ext cx="2445658" cy="2445658"/>
          </a:xfrm>
          <a:prstGeom prst="rect">
            <a:avLst/>
          </a:prstGeom>
        </p:spPr>
      </p:pic>
    </p:spTree>
    <p:extLst>
      <p:ext uri="{BB962C8B-B14F-4D97-AF65-F5344CB8AC3E}">
        <p14:creationId xmlns:p14="http://schemas.microsoft.com/office/powerpoint/2010/main" val="741398281"/>
      </p:ext>
    </p:extLst>
  </p:cSld>
  <p:clrMapOvr>
    <a:masterClrMapping/>
  </p:clrMapOvr>
</p:sld>
</file>

<file path=ppt/theme/theme1.xml><?xml version="1.0" encoding="utf-8"?>
<a:theme xmlns:a="http://schemas.openxmlformats.org/drawingml/2006/main" name="Title Slide - text onl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121236 PowerPoint template standard 4 by 3 AW" id="{55E42AFA-C89D-EF44-99E3-1B9276AD3231}" vid="{BACEB6A4-203D-E147-B395-1D542E3776B8}"/>
    </a:ext>
  </a:extLst>
</a:theme>
</file>

<file path=ppt/theme/theme10.xml><?xml version="1.0" encoding="utf-8"?>
<a:theme xmlns:a="http://schemas.openxmlformats.org/drawingml/2006/main" name="End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121236 PowerPoint template standard 4 by 3 AW" id="{55E42AFA-C89D-EF44-99E3-1B9276AD3231}" vid="{750B6014-81F5-B34B-BFFE-0F7421B372C7}"/>
    </a:ext>
  </a:extLst>
</a:theme>
</file>

<file path=ppt/theme/theme11.xml><?xml version="1.0" encoding="utf-8"?>
<a:theme xmlns:a="http://schemas.openxmlformats.org/drawingml/2006/main" name="7 CA Template - End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121236 PowerPoint template standard 4 by 3 AW" id="{55E42AFA-C89D-EF44-99E3-1B9276AD3231}" vid="{1AC91A42-83F5-2B40-82F3-D1E6F1ADB8AF}"/>
    </a:ext>
  </a:extLst>
</a:theme>
</file>

<file path=ppt/theme/theme12.xml><?xml version="1.0" encoding="utf-8"?>
<a:theme xmlns:a="http://schemas.openxmlformats.org/drawingml/2006/main" name="7 CA Template - End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121236 PowerPoint template standard 4 by 3 AW" id="{55E42AFA-C89D-EF44-99E3-1B9276AD3231}" vid="{1AC91A42-83F5-2B40-82F3-D1E6F1ADB8AF}"/>
    </a:ext>
  </a:ext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le slide - with phot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121236 PowerPoint template standard 4 by 3 AW" id="{55E42AFA-C89D-EF44-99E3-1B9276AD3231}" vid="{D605447F-A244-0B4C-AB07-986F001204A5}"/>
    </a:ext>
  </a:extLst>
</a:theme>
</file>

<file path=ppt/theme/theme3.xml><?xml version="1.0" encoding="utf-8"?>
<a:theme xmlns:a="http://schemas.openxmlformats.org/drawingml/2006/main" name=" Title slide - with large phot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121236 PowerPoint template standard 4 by 3 AW" id="{55E42AFA-C89D-EF44-99E3-1B9276AD3231}" vid="{D605447F-A244-0B4C-AB07-986F001204A5}"/>
    </a:ext>
  </a:extLst>
</a:theme>
</file>

<file path=ppt/theme/theme4.xml><?xml version="1.0" encoding="utf-8"?>
<a:theme xmlns:a="http://schemas.openxmlformats.org/drawingml/2006/main" name="Title slide - White event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121236 PowerPoint template standard 4 by 3 AW" id="{55E42AFA-C89D-EF44-99E3-1B9276AD3231}" vid="{D605447F-A244-0B4C-AB07-986F001204A5}"/>
    </a:ext>
  </a:extLst>
</a:theme>
</file>

<file path=ppt/theme/theme5.xml><?xml version="1.0" encoding="utf-8"?>
<a:theme xmlns:a="http://schemas.openxmlformats.org/drawingml/2006/main" name="Title slide - red event 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121236 PowerPoint template standard 4 by 3 AW" id="{55E42AFA-C89D-EF44-99E3-1B9276AD3231}" vid="{D605447F-A244-0B4C-AB07-986F001204A5}"/>
    </a:ext>
  </a:extLst>
</a:theme>
</file>

<file path=ppt/theme/theme6.xml><?xml version="1.0" encoding="utf-8"?>
<a:theme xmlns:a="http://schemas.openxmlformats.org/drawingml/2006/main" name="Text slides - Bullet Slides">
  <a:themeElements>
    <a:clrScheme name="CA PowerPoint Template 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ヒラギノ角ゴ Pro W3" charset="0"/>
          </a:defRPr>
        </a:defPPr>
      </a:lstStyle>
    </a:lnDef>
  </a:objectDefaults>
  <a:extraClrSchemeLst>
    <a:extraClrScheme>
      <a:clrScheme name="CA PowerPoint Template v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 PowerPoint Template v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A PowerPoint Template v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A PowerPoint Template v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A PowerPoint Template v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A PowerPoint Template v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A PowerPoint Template v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A PowerPoint Template v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A PowerPoint Template v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A PowerPoint Template v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A PowerPoint Template v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A PowerPoint Template 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J121236 PowerPoint template standard 4 by 3 AW" id="{55E42AFA-C89D-EF44-99E3-1B9276AD3231}" vid="{342B7E73-B528-0F40-93F9-977D6D1276A4}"/>
    </a:ext>
  </a:extLst>
</a:theme>
</file>

<file path=ppt/theme/theme7.xml><?xml version="1.0" encoding="utf-8"?>
<a:theme xmlns:a="http://schemas.openxmlformats.org/drawingml/2006/main" name="Image slide - design 1">
  <a:themeElements>
    <a:clrScheme name="CA PowerPoint Template 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ヒラギノ角ゴ Pro W3" charset="0"/>
          </a:defRPr>
        </a:defPPr>
      </a:lstStyle>
    </a:lnDef>
  </a:objectDefaults>
  <a:extraClrSchemeLst>
    <a:extraClrScheme>
      <a:clrScheme name="CA PowerPoint Template v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 PowerPoint Template v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A PowerPoint Template v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A PowerPoint Template v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A PowerPoint Template v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A PowerPoint Template v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A PowerPoint Template v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A PowerPoint Template v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A PowerPoint Template v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A PowerPoint Template v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A PowerPoint Template v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A PowerPoint Template 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J121236 PowerPoint template standard 4 by 3 AW" id="{55E42AFA-C89D-EF44-99E3-1B9276AD3231}" vid="{5863FA8E-E9A5-F540-9EBB-BC5F90C93D79}"/>
    </a:ext>
  </a:extLst>
</a:theme>
</file>

<file path=ppt/theme/theme8.xml><?xml version="1.0" encoding="utf-8"?>
<a:theme xmlns:a="http://schemas.openxmlformats.org/drawingml/2006/main" name="Image slide - design 2">
  <a:themeElements>
    <a:clrScheme name="CA PowerPoint Template 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ヒラギノ角ゴ Pro W3" charset="0"/>
          </a:defRPr>
        </a:defPPr>
      </a:lstStyle>
    </a:lnDef>
  </a:objectDefaults>
  <a:extraClrSchemeLst>
    <a:extraClrScheme>
      <a:clrScheme name="CA PowerPoint Template v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 PowerPoint Template v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A PowerPoint Template v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A PowerPoint Template v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A PowerPoint Template v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A PowerPoint Template v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A PowerPoint Template v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A PowerPoint Template v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A PowerPoint Template v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A PowerPoint Template v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A PowerPoint Template v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A PowerPoint Template 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J121236 PowerPoint template standard 4 by 3 AW" id="{55E42AFA-C89D-EF44-99E3-1B9276AD3231}" vid="{5863FA8E-E9A5-F540-9EBB-BC5F90C93D79}"/>
    </a:ext>
  </a:extLst>
</a:theme>
</file>

<file path=ppt/theme/theme9.xml><?xml version="1.0" encoding="utf-8"?>
<a:theme xmlns:a="http://schemas.openxmlformats.org/drawingml/2006/main" name="image slide - Full page im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121236 PowerPoint template standard 4 by 3 AW" id="{55E42AFA-C89D-EF44-99E3-1B9276AD3231}" vid="{148D84C7-8A8B-EC40-A64C-3EB0CE3CDF7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01BED8BB21D54F87A5EB087593877B" ma:contentTypeVersion="18" ma:contentTypeDescription="Create a new document." ma:contentTypeScope="" ma:versionID="c0367ea116c9687965bb30757677b48c">
  <xsd:schema xmlns:xsd="http://www.w3.org/2001/XMLSchema" xmlns:xs="http://www.w3.org/2001/XMLSchema" xmlns:p="http://schemas.microsoft.com/office/2006/metadata/properties" xmlns:ns2="de56d33f-f15c-4879-a769-df1e0048f764" xmlns:ns3="5d8760b0-fecb-467a-b87d-5d1741e37f37" xmlns:ns4="05af516d-3959-4b07-9006-c20b9a119ef8" targetNamespace="http://schemas.microsoft.com/office/2006/metadata/properties" ma:root="true" ma:fieldsID="93954ca93a49277b0abc5cb4c1596758" ns2:_="" ns3:_="" ns4:_="">
    <xsd:import namespace="de56d33f-f15c-4879-a769-df1e0048f764"/>
    <xsd:import namespace="5d8760b0-fecb-467a-b87d-5d1741e37f37"/>
    <xsd:import namespace="05af516d-3959-4b07-9006-c20b9a119ef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56d33f-f15c-4879-a769-df1e0048f7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ecedb28-21b0-4288-ad75-dcb58613293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d8760b0-fecb-467a-b87d-5d1741e37f3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5af516d-3959-4b07-9006-c20b9a119ef8"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1c376e72-39db-4182-ba7b-36194172671c}" ma:internalName="TaxCatchAll" ma:showField="CatchAllData" ma:web="5d8760b0-fecb-467a-b87d-5d1741e37f3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5af516d-3959-4b07-9006-c20b9a119ef8" xsi:nil="true"/>
    <lcf76f155ced4ddcb4097134ff3c332f xmlns="de56d33f-f15c-4879-a769-df1e0048f76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21E6BE-E27D-4A76-B11D-355546A4B2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56d33f-f15c-4879-a769-df1e0048f764"/>
    <ds:schemaRef ds:uri="5d8760b0-fecb-467a-b87d-5d1741e37f37"/>
    <ds:schemaRef ds:uri="05af516d-3959-4b07-9006-c20b9a119e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2947C40-8544-4ED8-8D0F-8117D8EF749F}">
  <ds:schemaRefs>
    <ds:schemaRef ds:uri="de56d33f-f15c-4879-a769-df1e0048f764"/>
    <ds:schemaRef ds:uri="http://schemas.microsoft.com/office/infopath/2007/PartnerControls"/>
    <ds:schemaRef ds:uri="http://purl.org/dc/terms/"/>
    <ds:schemaRef ds:uri="http://schemas.microsoft.com/office/2006/metadata/properties"/>
    <ds:schemaRef ds:uri="5d8760b0-fecb-467a-b87d-5d1741e37f37"/>
    <ds:schemaRef ds:uri="http://schemas.openxmlformats.org/package/2006/metadata/core-properties"/>
    <ds:schemaRef ds:uri="http://purl.org/dc/dcmitype/"/>
    <ds:schemaRef ds:uri="http://schemas.microsoft.com/office/2006/documentManagement/types"/>
    <ds:schemaRef ds:uri="http://purl.org/dc/elements/1.1/"/>
    <ds:schemaRef ds:uri="05af516d-3959-4b07-9006-c20b9a119ef8"/>
    <ds:schemaRef ds:uri="http://www.w3.org/XML/1998/namespace"/>
  </ds:schemaRefs>
</ds:datastoreItem>
</file>

<file path=customXml/itemProps3.xml><?xml version="1.0" encoding="utf-8"?>
<ds:datastoreItem xmlns:ds="http://schemas.openxmlformats.org/officeDocument/2006/customXml" ds:itemID="{AFC82908-ED78-4888-B76F-E4EC8BD0CD1B}">
  <ds:schemaRefs>
    <ds:schemaRef ds:uri="http://schemas.microsoft.com/sharepoint/v3/contenttype/forms"/>
  </ds:schemaRefs>
</ds:datastoreItem>
</file>

<file path=docMetadata/LabelInfo.xml><?xml version="1.0" encoding="utf-8"?>
<clbl:labelList xmlns:clbl="http://schemas.microsoft.com/office/2020/mipLabelMetadata">
  <clbl:label id="{9dcc3c28-72e9-4e1b-b511-2c9bf3bc5878}" enabled="0" method="" siteId="{9dcc3c28-72e9-4e1b-b511-2c9bf3bc5878}" removed="1"/>
</clbl:labelList>
</file>

<file path=docProps/app.xml><?xml version="1.0" encoding="utf-8"?>
<Properties xmlns="http://schemas.openxmlformats.org/officeDocument/2006/extended-properties" xmlns:vt="http://schemas.openxmlformats.org/officeDocument/2006/docPropsVTypes">
  <Template/>
  <TotalTime>455</TotalTime>
  <Words>2320</Words>
  <Application>Microsoft Office PowerPoint</Application>
  <PresentationFormat>On-screen Show (4:3)</PresentationFormat>
  <Paragraphs>159</Paragraphs>
  <Slides>25</Slides>
  <Notes>22</Notes>
  <HiddenSlides>0</HiddenSlides>
  <MMClips>0</MMClips>
  <ScaleCrop>false</ScaleCrop>
  <HeadingPairs>
    <vt:vector size="4" baseType="variant">
      <vt:variant>
        <vt:lpstr>Theme</vt:lpstr>
      </vt:variant>
      <vt:variant>
        <vt:i4>12</vt:i4>
      </vt:variant>
      <vt:variant>
        <vt:lpstr>Slide Titles</vt:lpstr>
      </vt:variant>
      <vt:variant>
        <vt:i4>25</vt:i4>
      </vt:variant>
    </vt:vector>
  </HeadingPairs>
  <TitlesOfParts>
    <vt:vector size="37" baseType="lpstr">
      <vt:lpstr>Title Slide - text only</vt:lpstr>
      <vt:lpstr>Title slide - with photo</vt:lpstr>
      <vt:lpstr> Title slide - with large photo</vt:lpstr>
      <vt:lpstr>Title slide - White event slide</vt:lpstr>
      <vt:lpstr>Title slide - red event title</vt:lpstr>
      <vt:lpstr>Text slides - Bullet Slides</vt:lpstr>
      <vt:lpstr>Image slide - design 1</vt:lpstr>
      <vt:lpstr>Image slide - design 2</vt:lpstr>
      <vt:lpstr>image slide - Full page image</vt:lpstr>
      <vt:lpstr>End Slides</vt:lpstr>
      <vt:lpstr>7 CA Template - End Slide</vt:lpstr>
      <vt:lpstr>7 CA Template - End Slide</vt:lpstr>
      <vt:lpstr>Christian Aid Week  All-age worship service</vt:lpstr>
      <vt:lpstr>Through partners to support people to live full lives, free from poverty, such as Idah and family in Malawi.  Responding to emergencies and supporting people who have experienced climate disasters and  war, such as in Gaza.  Calling on decision makers to make the world a fairer place for everyone.</vt:lpstr>
      <vt:lpstr>PowerPoint Presentation</vt:lpstr>
      <vt:lpstr>PowerPoint Presentation</vt:lpstr>
      <vt:lpstr>Written on the Palms of  God’s Hands   </vt:lpstr>
      <vt:lpstr>Christian Aid Week film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Activities</vt:lpstr>
      <vt:lpstr>PowerPoint Presentation</vt:lpstr>
      <vt:lpstr>PowerPoint Presentation</vt:lpstr>
      <vt:lpstr>PowerPoint Presentation</vt:lpstr>
      <vt:lpstr>PowerPoint Presentation</vt:lpstr>
      <vt:lpstr>PowerPoint Presentation</vt:lpstr>
      <vt:lpstr>PowerPoint Presentation</vt:lpstr>
      <vt:lpstr>May you Find Peace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  to go here</dc:title>
  <dc:creator>Rachel Irwin</dc:creator>
  <cp:lastModifiedBy>Nicole Mayall</cp:lastModifiedBy>
  <cp:revision>110</cp:revision>
  <dcterms:created xsi:type="dcterms:W3CDTF">2019-12-10T15:31:52Z</dcterms:created>
  <dcterms:modified xsi:type="dcterms:W3CDTF">2025-02-13T12:38:26Z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Type">
    <vt:lpwstr/>
  </property>
  <property fmtid="{D5CDD505-2E9C-101B-9397-08002B2CF9AE}" pid="3" name="InternationalOperationsManual">
    <vt:lpwstr>0</vt:lpwstr>
  </property>
  <property fmtid="{D5CDD505-2E9C-101B-9397-08002B2CF9AE}" pid="4" name="PlanningReportingUnit">
    <vt:lpwstr/>
  </property>
  <property fmtid="{D5CDD505-2E9C-101B-9397-08002B2CF9AE}" pid="5" name="Team">
    <vt:lpwstr/>
  </property>
  <property fmtid="{D5CDD505-2E9C-101B-9397-08002B2CF9AE}" pid="6" name="FocusArea">
    <vt:lpwstr/>
  </property>
  <property fmtid="{D5CDD505-2E9C-101B-9397-08002B2CF9AE}" pid="7" name="DocumentStatus">
    <vt:lpwstr>Draft</vt:lpwstr>
  </property>
  <property fmtid="{D5CDD505-2E9C-101B-9397-08002B2CF9AE}" pid="8" name="Region">
    <vt:lpwstr/>
  </property>
  <property fmtid="{D5CDD505-2E9C-101B-9397-08002B2CF9AE}" pid="9" name="Country">
    <vt:lpwstr>England</vt:lpwstr>
  </property>
  <property fmtid="{D5CDD505-2E9C-101B-9397-08002B2CF9AE}" pid="10" name="Language">
    <vt:lpwstr>English</vt:lpwstr>
  </property>
  <property fmtid="{D5CDD505-2E9C-101B-9397-08002B2CF9AE}" pid="11" name="Show in Resources">
    <vt:lpwstr>0</vt:lpwstr>
  </property>
  <property fmtid="{D5CDD505-2E9C-101B-9397-08002B2CF9AE}" pid="12" name="Working with churches">
    <vt:lpwstr/>
  </property>
  <property fmtid="{D5CDD505-2E9C-101B-9397-08002B2CF9AE}" pid="13" name="_ip_UnifiedCompliancePolicyUIAction">
    <vt:lpwstr/>
  </property>
  <property fmtid="{D5CDD505-2E9C-101B-9397-08002B2CF9AE}" pid="14" name="Document Type">
    <vt:lpwstr>Template</vt:lpwstr>
  </property>
  <property fmtid="{D5CDD505-2E9C-101B-9397-08002B2CF9AE}" pid="15" name="Category">
    <vt:lpwstr>Admin</vt:lpwstr>
  </property>
  <property fmtid="{D5CDD505-2E9C-101B-9397-08002B2CF9AE}" pid="16" name="_ip_UnifiedCompliancePolicyProperties">
    <vt:lpwstr/>
  </property>
  <property fmtid="{D5CDD505-2E9C-101B-9397-08002B2CF9AE}" pid="17" name="Unit">
    <vt:lpwstr>Design</vt:lpwstr>
  </property>
  <property fmtid="{D5CDD505-2E9C-101B-9397-08002B2CF9AE}" pid="18" name="Archived">
    <vt:lpwstr/>
  </property>
  <property fmtid="{D5CDD505-2E9C-101B-9397-08002B2CF9AE}" pid="19" name="ContentTypeId">
    <vt:lpwstr>0x0101007201BED8BB21D54F87A5EB087593877B</vt:lpwstr>
  </property>
  <property fmtid="{D5CDD505-2E9C-101B-9397-08002B2CF9AE}" pid="20" name="MediaServiceImageTags">
    <vt:lpwstr/>
  </property>
</Properties>
</file>