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735" r:id="rId5"/>
    <p:sldMasterId id="2147483740" r:id="rId6"/>
    <p:sldMasterId id="2147483737" r:id="rId7"/>
    <p:sldMasterId id="2147483722" r:id="rId8"/>
  </p:sldMasterIdLst>
  <p:notesMasterIdLst>
    <p:notesMasterId r:id="rId29"/>
  </p:notesMasterIdLst>
  <p:sldIdLst>
    <p:sldId id="256" r:id="rId9"/>
    <p:sldId id="257" r:id="rId10"/>
    <p:sldId id="258" r:id="rId11"/>
    <p:sldId id="259" r:id="rId12"/>
    <p:sldId id="260" r:id="rId13"/>
    <p:sldId id="261" r:id="rId14"/>
    <p:sldId id="279" r:id="rId15"/>
    <p:sldId id="264" r:id="rId16"/>
    <p:sldId id="265" r:id="rId17"/>
    <p:sldId id="266" r:id="rId18"/>
    <p:sldId id="267" r:id="rId19"/>
    <p:sldId id="281" r:id="rId20"/>
    <p:sldId id="269" r:id="rId21"/>
    <p:sldId id="270" r:id="rId22"/>
    <p:sldId id="272" r:id="rId23"/>
    <p:sldId id="273" r:id="rId24"/>
    <p:sldId id="274" r:id="rId25"/>
    <p:sldId id="275" r:id="rId26"/>
    <p:sldId id="277" r:id="rId27"/>
    <p:sldId id="278" r:id="rId28"/>
  </p:sldIdLst>
  <p:sldSz cx="9753600" cy="7315200"/>
  <p:notesSz cx="6858000" cy="9144000"/>
  <p:embeddedFontLst>
    <p:embeddedFont>
      <p:font typeface="Mokoko XBold" panose="020B0604020202020204" charset="0"/>
      <p:bold r:id="rId30"/>
    </p:embeddedFont>
    <p:embeddedFont>
      <p:font typeface="Open Sans" panose="020B0606030504020204" pitchFamily="34" charset="0"/>
      <p:regular r:id="rId31"/>
      <p:bold r:id="rId32"/>
      <p:italic r:id="rId33"/>
      <p:boldItalic r:id="rId34"/>
    </p:embeddedFont>
    <p:embeddedFont>
      <p:font typeface="Open Sans Bold" panose="020B0806030504020204" pitchFamily="34"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017"/>
    <a:srgbClr val="F02127"/>
    <a:srgbClr val="8D0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EFEAE-1C15-4AD5-903E-B3FC82647F97}" v="31" dt="2025-07-14T12:10:12.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62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font" Target="fonts/font5.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7.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4.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FD29A-CF03-449F-9AAD-93CE90B27391}" type="datetimeFigureOut">
              <a:rPr lang="en-GB" smtClean="0"/>
              <a:t>22/07/2025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334AB-DAC2-416E-A741-49A6A171D117}" type="slidenum">
              <a:rPr lang="en-GB" smtClean="0"/>
              <a:t>‹#›</a:t>
            </a:fld>
            <a:endParaRPr lang="en-GB"/>
          </a:p>
        </p:txBody>
      </p:sp>
    </p:spTree>
    <p:extLst>
      <p:ext uri="{BB962C8B-B14F-4D97-AF65-F5344CB8AC3E}">
        <p14:creationId xmlns:p14="http://schemas.microsoft.com/office/powerpoint/2010/main" val="56480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smtClean="0"/>
              <a:pPr>
                <a:defRPr/>
              </a:pPr>
              <a:t>20</a:t>
            </a:fld>
            <a:endParaRPr lang="en-GB" altLang="en-US"/>
          </a:p>
        </p:txBody>
      </p:sp>
    </p:spTree>
    <p:extLst>
      <p:ext uri="{BB962C8B-B14F-4D97-AF65-F5344CB8AC3E}">
        <p14:creationId xmlns:p14="http://schemas.microsoft.com/office/powerpoint/2010/main" val="106876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2">
            <a:extLst>
              <a:ext uri="{FF2B5EF4-FFF2-40B4-BE49-F238E27FC236}">
                <a16:creationId xmlns:a16="http://schemas.microsoft.com/office/drawing/2014/main" id="{E0D6D550-46B3-3446-8990-E33A79144D82}"/>
              </a:ext>
            </a:extLst>
          </p:cNvPr>
          <p:cNvSpPr>
            <a:spLocks noGrp="1"/>
          </p:cNvSpPr>
          <p:nvPr>
            <p:ph type="title" hasCustomPrompt="1"/>
          </p:nvPr>
        </p:nvSpPr>
        <p:spPr>
          <a:xfrm>
            <a:off x="515639" y="815684"/>
            <a:ext cx="8393609" cy="1382554"/>
          </a:xfrm>
          <a:prstGeom prst="rect">
            <a:avLst/>
          </a:prstGeom>
        </p:spPr>
        <p:txBody>
          <a:bodyPr vert="horz" lIns="91440" tIns="45720" rIns="91440" bIns="45720" rtlCol="0" anchor="ctr">
            <a:normAutofit/>
          </a:bodyPr>
          <a:lstStyle>
            <a:lvl1pPr>
              <a:defRPr sz="3520" b="1" i="0">
                <a:solidFill>
                  <a:srgbClr val="EA1017"/>
                </a:solidFill>
                <a:latin typeface="Mokoko XBold" panose="02060503020203020204" pitchFamily="18" charset="77"/>
                <a:cs typeface="Mokoko XBold" panose="02060503020203020204" pitchFamily="18" charset="77"/>
              </a:defRPr>
            </a:lvl1pPr>
          </a:lstStyle>
          <a:p>
            <a:r>
              <a:rPr lang="en-GB"/>
              <a:t>Short title goes here</a:t>
            </a:r>
            <a:endParaRPr lang="en-US"/>
          </a:p>
        </p:txBody>
      </p:sp>
      <p:sp>
        <p:nvSpPr>
          <p:cNvPr id="6" name="Text Placeholder 2">
            <a:extLst>
              <a:ext uri="{FF2B5EF4-FFF2-40B4-BE49-F238E27FC236}">
                <a16:creationId xmlns:a16="http://schemas.microsoft.com/office/drawing/2014/main" id="{E5DEA37E-C29B-AC40-A4CD-6B82F5737144}"/>
              </a:ext>
            </a:extLst>
          </p:cNvPr>
          <p:cNvSpPr>
            <a:spLocks noGrp="1"/>
          </p:cNvSpPr>
          <p:nvPr>
            <p:ph type="body" sz="quarter" idx="10" hasCustomPrompt="1"/>
          </p:nvPr>
        </p:nvSpPr>
        <p:spPr>
          <a:xfrm>
            <a:off x="2321777" y="2505472"/>
            <a:ext cx="4781331" cy="2918671"/>
          </a:xfrm>
          <a:prstGeom prst="rect">
            <a:avLst/>
          </a:prstGeom>
        </p:spPr>
        <p:txBody>
          <a:bodyPr/>
          <a:lstStyle>
            <a:lvl1pPr>
              <a:defRPr>
                <a:solidFill>
                  <a:schemeClr val="tx1"/>
                </a:solidFill>
              </a:defRPr>
            </a:lvl1pPr>
          </a:lstStyle>
          <a:p>
            <a:pPr lvl="0"/>
            <a:r>
              <a:rPr lang="en-GB"/>
              <a:t>Speaker name and job title</a:t>
            </a:r>
          </a:p>
          <a:p>
            <a:pPr lvl="0"/>
            <a:endParaRPr lang="en-GB"/>
          </a:p>
          <a:p>
            <a:pPr lvl="0"/>
            <a:r>
              <a:rPr lang="en-GB"/>
              <a:t>Date and time</a:t>
            </a:r>
          </a:p>
        </p:txBody>
      </p:sp>
    </p:spTree>
    <p:extLst>
      <p:ext uri="{BB962C8B-B14F-4D97-AF65-F5344CB8AC3E}">
        <p14:creationId xmlns:p14="http://schemas.microsoft.com/office/powerpoint/2010/main" val="392874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 Template - Bullet Slide 3">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791C3F34-D881-BA4A-BDD3-D9437A620090}"/>
              </a:ext>
            </a:extLst>
          </p:cNvPr>
          <p:cNvSpPr>
            <a:spLocks noGrp="1"/>
          </p:cNvSpPr>
          <p:nvPr>
            <p:ph sz="quarter" idx="12" hasCustomPrompt="1"/>
          </p:nvPr>
        </p:nvSpPr>
        <p:spPr>
          <a:xfrm>
            <a:off x="670561" y="1431459"/>
            <a:ext cx="4030133" cy="4223173"/>
          </a:xfrm>
          <a:prstGeom prst="rect">
            <a:avLst/>
          </a:prstGeom>
        </p:spPr>
        <p:txBody>
          <a:bodyPr/>
          <a:lstStyle>
            <a:lvl1pPr marL="477535" indent="-477535">
              <a:buBlip>
                <a:blip r:embed="rId2"/>
              </a:buBlip>
              <a:tabLst>
                <a:tab pos="0" algn="l"/>
              </a:tabLst>
              <a:defRPr/>
            </a:lvl1pPr>
            <a:lvl2pPr marL="326393" indent="246381">
              <a:tabLst/>
              <a:defRPr/>
            </a:lvl2pPr>
          </a:lstStyle>
          <a:p>
            <a:pPr marL="477535" indent="-477535">
              <a:buBlip>
                <a:blip r:embed="rId2"/>
              </a:buBlip>
            </a:pPr>
            <a:r>
              <a:rPr lang="en-GB" sz="2560"/>
              <a:t>Bullet point one</a:t>
            </a:r>
          </a:p>
          <a:p>
            <a:pPr lvl="1"/>
            <a:r>
              <a:rPr lang="en-GB"/>
              <a:t>Second level</a:t>
            </a:r>
          </a:p>
        </p:txBody>
      </p:sp>
      <p:sp>
        <p:nvSpPr>
          <p:cNvPr id="15" name="Content Placeholder 13">
            <a:extLst>
              <a:ext uri="{FF2B5EF4-FFF2-40B4-BE49-F238E27FC236}">
                <a16:creationId xmlns:a16="http://schemas.microsoft.com/office/drawing/2014/main" id="{114F7350-8891-CB4C-9FF5-26BFC19328A2}"/>
              </a:ext>
            </a:extLst>
          </p:cNvPr>
          <p:cNvSpPr>
            <a:spLocks noGrp="1"/>
          </p:cNvSpPr>
          <p:nvPr>
            <p:ph sz="quarter" idx="13" hasCustomPrompt="1"/>
          </p:nvPr>
        </p:nvSpPr>
        <p:spPr>
          <a:xfrm>
            <a:off x="4988598" y="1431458"/>
            <a:ext cx="4139143" cy="4223173"/>
          </a:xfrm>
          <a:prstGeom prst="rect">
            <a:avLst/>
          </a:prstGeom>
        </p:spPr>
        <p:txBody>
          <a:bodyPr/>
          <a:lstStyle>
            <a:lvl1pPr marL="477535" indent="-477535">
              <a:buBlip>
                <a:blip r:embed="rId2"/>
              </a:buBlip>
              <a:defRPr/>
            </a:lvl1pPr>
            <a:lvl2pPr marL="645165" indent="-289563">
              <a:tabLst/>
              <a:defRPr/>
            </a:lvl2pPr>
          </a:lstStyle>
          <a:p>
            <a:pPr marL="477535" indent="-477535">
              <a:buBlip>
                <a:blip r:embed="rId2"/>
              </a:buBlip>
            </a:pPr>
            <a:r>
              <a:rPr lang="en-GB" sz="2560"/>
              <a:t>Bullet point two</a:t>
            </a:r>
          </a:p>
          <a:p>
            <a:pPr lvl="1"/>
            <a:r>
              <a:rPr lang="en-GB"/>
              <a:t>Second level</a:t>
            </a:r>
          </a:p>
        </p:txBody>
      </p:sp>
      <p:sp>
        <p:nvSpPr>
          <p:cNvPr id="16" name="Title Placeholder 9">
            <a:extLst>
              <a:ext uri="{FF2B5EF4-FFF2-40B4-BE49-F238E27FC236}">
                <a16:creationId xmlns:a16="http://schemas.microsoft.com/office/drawing/2014/main" id="{175180C8-5F5C-DF4E-AFE1-FCBCC33F9798}"/>
              </a:ext>
            </a:extLst>
          </p:cNvPr>
          <p:cNvSpPr>
            <a:spLocks noGrp="1"/>
          </p:cNvSpPr>
          <p:nvPr>
            <p:ph type="title" hasCustomPrompt="1"/>
          </p:nvPr>
        </p:nvSpPr>
        <p:spPr>
          <a:xfrm>
            <a:off x="670560" y="389478"/>
            <a:ext cx="8412480" cy="810260"/>
          </a:xfrm>
          <a:prstGeom prst="rect">
            <a:avLst/>
          </a:prstGeom>
        </p:spPr>
        <p:txBody>
          <a:bodyPr vert="horz" lIns="91440" tIns="45720" rIns="91440" bIns="45720" rtlCol="0" anchor="t">
            <a:noAutofit/>
          </a:bodyPr>
          <a:lstStyle/>
          <a:p>
            <a:r>
              <a:rPr lang="en-GB"/>
              <a:t>Click to add title</a:t>
            </a:r>
            <a:endParaRPr lang="en-US"/>
          </a:p>
        </p:txBody>
      </p:sp>
      <p:sp>
        <p:nvSpPr>
          <p:cNvPr id="7" name="Slide Number Placeholder 6">
            <a:extLst>
              <a:ext uri="{FF2B5EF4-FFF2-40B4-BE49-F238E27FC236}">
                <a16:creationId xmlns:a16="http://schemas.microsoft.com/office/drawing/2014/main" id="{A5F6D2C7-9974-3241-8E17-9C8C91D73EF0}"/>
              </a:ext>
            </a:extLst>
          </p:cNvPr>
          <p:cNvSpPr>
            <a:spLocks noGrp="1"/>
          </p:cNvSpPr>
          <p:nvPr>
            <p:ph type="sldNum" sz="quarter" idx="4"/>
          </p:nvPr>
        </p:nvSpPr>
        <p:spPr>
          <a:xfrm>
            <a:off x="8506003" y="6731008"/>
            <a:ext cx="984826" cy="389467"/>
          </a:xfrm>
          <a:prstGeom prst="rect">
            <a:avLst/>
          </a:prstGeom>
        </p:spPr>
        <p:txBody>
          <a:bodyPr vert="horz" lIns="91440" tIns="45720" rIns="91440" bIns="45720" rtlCol="0" anchor="ctr"/>
          <a:lstStyle>
            <a:lvl1pPr algn="r">
              <a:defRPr sz="96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85D1EE2C-079A-8247-AEF1-2B6520D3F5D8}" type="slidenum">
              <a:rPr lang="en-US" smtClean="0"/>
              <a:pPr/>
              <a:t>‹#›</a:t>
            </a:fld>
            <a:endParaRPr lang="en-US"/>
          </a:p>
        </p:txBody>
      </p:sp>
    </p:spTree>
    <p:extLst>
      <p:ext uri="{BB962C8B-B14F-4D97-AF65-F5344CB8AC3E}">
        <p14:creationId xmlns:p14="http://schemas.microsoft.com/office/powerpoint/2010/main" val="1470851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634300-2072-2042-A089-9D8D1DACE475}"/>
              </a:ext>
            </a:extLst>
          </p:cNvPr>
          <p:cNvSpPr>
            <a:spLocks noGrp="1"/>
          </p:cNvSpPr>
          <p:nvPr>
            <p:ph type="pic" sz="quarter" idx="10" hasCustomPrompt="1"/>
          </p:nvPr>
        </p:nvSpPr>
        <p:spPr>
          <a:xfrm>
            <a:off x="0" y="0"/>
            <a:ext cx="9753600" cy="7315200"/>
          </a:xfrm>
          <a:prstGeom prst="rect">
            <a:avLst/>
          </a:prstGeom>
        </p:spPr>
        <p:txBody>
          <a:bodyPr anchor="ctr">
            <a:normAutofit/>
          </a:bodyPr>
          <a:lstStyle>
            <a:lvl1pPr marL="0" marR="0" indent="0" algn="ctr" defTabSz="731525" rtl="0" eaLnBrk="1" fontAlgn="auto" latinLnBrk="0" hangingPunct="1">
              <a:lnSpc>
                <a:spcPct val="90000"/>
              </a:lnSpc>
              <a:spcBef>
                <a:spcPts val="800"/>
              </a:spcBef>
              <a:spcAft>
                <a:spcPts val="0"/>
              </a:spcAft>
              <a:buClrTx/>
              <a:buSzTx/>
              <a:buFont typeface="Arial" panose="020B0604020202020204" pitchFamily="34" charset="0"/>
              <a:buNone/>
              <a:tabLst/>
              <a:defRPr sz="224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731525" rtl="0" eaLnBrk="1" fontAlgn="auto" latinLnBrk="0" hangingPunct="1">
              <a:lnSpc>
                <a:spcPct val="90000"/>
              </a:lnSpc>
              <a:spcBef>
                <a:spcPts val="800"/>
              </a:spcBef>
              <a:spcAft>
                <a:spcPts val="0"/>
              </a:spcAft>
              <a:buClrTx/>
              <a:buSzTx/>
              <a:buFont typeface="Arial" panose="020B0604020202020204" pitchFamily="34" charset="0"/>
              <a:buNone/>
              <a:tabLst/>
              <a:defRPr/>
            </a:pPr>
            <a:r>
              <a:rPr lang="en-US"/>
              <a:t>Click on picture icon to insert photo</a:t>
            </a:r>
          </a:p>
          <a:p>
            <a:endParaRPr lang="en-US"/>
          </a:p>
        </p:txBody>
      </p:sp>
    </p:spTree>
    <p:extLst>
      <p:ext uri="{BB962C8B-B14F-4D97-AF65-F5344CB8AC3E}">
        <p14:creationId xmlns:p14="http://schemas.microsoft.com/office/powerpoint/2010/main" val="3546782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red and white sign&#10;&#10;AI-generated content may be incorrect.">
            <a:extLst>
              <a:ext uri="{FF2B5EF4-FFF2-40B4-BE49-F238E27FC236}">
                <a16:creationId xmlns:a16="http://schemas.microsoft.com/office/drawing/2014/main" id="{569FE8D5-79D6-D9F6-9CA1-FA5B8D6D2C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32645"/>
            <a:ext cx="1883749" cy="1382555"/>
          </a:xfrm>
          <a:prstGeom prst="rect">
            <a:avLst/>
          </a:prstGeom>
        </p:spPr>
      </p:pic>
    </p:spTree>
    <p:extLst>
      <p:ext uri="{BB962C8B-B14F-4D97-AF65-F5344CB8AC3E}">
        <p14:creationId xmlns:p14="http://schemas.microsoft.com/office/powerpoint/2010/main" val="1566383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71B67C-6E6A-4270-F750-0E2DA69489CB}"/>
              </a:ext>
            </a:extLst>
          </p:cNvPr>
          <p:cNvSpPr txBox="1"/>
          <p:nvPr userDrawn="1"/>
        </p:nvSpPr>
        <p:spPr>
          <a:xfrm>
            <a:off x="0" y="5696712"/>
            <a:ext cx="4114800" cy="1618488"/>
          </a:xfrm>
          <a:prstGeom prst="rect">
            <a:avLst/>
          </a:prstGeom>
          <a:solidFill>
            <a:srgbClr val="EA1017"/>
          </a:solidFill>
        </p:spPr>
        <p:txBody>
          <a:bodyPr wrap="square" rtlCol="0">
            <a:spAutoFit/>
          </a:bodyPr>
          <a:lstStyle/>
          <a:p>
            <a:endParaRPr lang="en-GB" dirty="0"/>
          </a:p>
        </p:txBody>
      </p:sp>
    </p:spTree>
    <p:extLst>
      <p:ext uri="{BB962C8B-B14F-4D97-AF65-F5344CB8AC3E}">
        <p14:creationId xmlns:p14="http://schemas.microsoft.com/office/powerpoint/2010/main" val="3763425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Placeholder 2">
            <a:extLst>
              <a:ext uri="{FF2B5EF4-FFF2-40B4-BE49-F238E27FC236}">
                <a16:creationId xmlns:a16="http://schemas.microsoft.com/office/drawing/2014/main" id="{E0D6D550-46B3-3446-8990-E33A79144D82}"/>
              </a:ext>
            </a:extLst>
          </p:cNvPr>
          <p:cNvSpPr>
            <a:spLocks noGrp="1"/>
          </p:cNvSpPr>
          <p:nvPr>
            <p:ph type="title" hasCustomPrompt="1"/>
          </p:nvPr>
        </p:nvSpPr>
        <p:spPr>
          <a:xfrm>
            <a:off x="515639" y="815684"/>
            <a:ext cx="8393609" cy="1382554"/>
          </a:xfrm>
          <a:prstGeom prst="rect">
            <a:avLst/>
          </a:prstGeom>
        </p:spPr>
        <p:txBody>
          <a:bodyPr vert="horz" lIns="91440" tIns="45720" rIns="91440" bIns="45720" rtlCol="0" anchor="ctr">
            <a:normAutofit/>
          </a:bodyPr>
          <a:lstStyle>
            <a:lvl1pPr>
              <a:defRPr sz="3520" b="1" i="0">
                <a:solidFill>
                  <a:schemeClr val="bg1"/>
                </a:solidFill>
                <a:latin typeface="Mokoko XBold" panose="02060503020203020204" pitchFamily="18" charset="77"/>
                <a:cs typeface="Mokoko XBold" panose="02060503020203020204" pitchFamily="18" charset="77"/>
              </a:defRPr>
            </a:lvl1pPr>
          </a:lstStyle>
          <a:p>
            <a:r>
              <a:rPr lang="en-GB"/>
              <a:t>Short title goes here</a:t>
            </a:r>
            <a:endParaRPr lang="en-US"/>
          </a:p>
        </p:txBody>
      </p:sp>
      <p:sp>
        <p:nvSpPr>
          <p:cNvPr id="6" name="Text Placeholder 2">
            <a:extLst>
              <a:ext uri="{FF2B5EF4-FFF2-40B4-BE49-F238E27FC236}">
                <a16:creationId xmlns:a16="http://schemas.microsoft.com/office/drawing/2014/main" id="{E5DEA37E-C29B-AC40-A4CD-6B82F5737144}"/>
              </a:ext>
            </a:extLst>
          </p:cNvPr>
          <p:cNvSpPr>
            <a:spLocks noGrp="1"/>
          </p:cNvSpPr>
          <p:nvPr>
            <p:ph type="body" sz="quarter" idx="10" hasCustomPrompt="1"/>
          </p:nvPr>
        </p:nvSpPr>
        <p:spPr>
          <a:xfrm>
            <a:off x="2321777" y="2505472"/>
            <a:ext cx="4781331" cy="2918671"/>
          </a:xfrm>
          <a:prstGeom prst="rect">
            <a:avLst/>
          </a:prstGeom>
        </p:spPr>
        <p:txBody>
          <a:bodyPr/>
          <a:lstStyle>
            <a:lvl1pPr>
              <a:defRPr>
                <a:solidFill>
                  <a:schemeClr val="bg1"/>
                </a:solidFill>
              </a:defRPr>
            </a:lvl1pPr>
          </a:lstStyle>
          <a:p>
            <a:pPr lvl="0"/>
            <a:r>
              <a:rPr lang="en-GB"/>
              <a:t>Speaker name and job title</a:t>
            </a:r>
          </a:p>
          <a:p>
            <a:pPr lvl="0"/>
            <a:endParaRPr lang="en-GB"/>
          </a:p>
          <a:p>
            <a:pPr lvl="0"/>
            <a:r>
              <a:rPr lang="en-GB"/>
              <a:t>Date and time</a:t>
            </a:r>
          </a:p>
        </p:txBody>
      </p:sp>
    </p:spTree>
    <p:extLst>
      <p:ext uri="{BB962C8B-B14F-4D97-AF65-F5344CB8AC3E}">
        <p14:creationId xmlns:p14="http://schemas.microsoft.com/office/powerpoint/2010/main" val="2262432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A Template - End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4B3C2C-AB9F-B54A-BD97-A416705A2A4E}"/>
              </a:ext>
            </a:extLst>
          </p:cNvPr>
          <p:cNvPicPr>
            <a:picLocks noChangeAspect="1"/>
          </p:cNvPicPr>
          <p:nvPr userDrawn="1"/>
        </p:nvPicPr>
        <p:blipFill>
          <a:blip r:embed="rId2"/>
          <a:srcRect/>
          <a:stretch/>
        </p:blipFill>
        <p:spPr>
          <a:xfrm>
            <a:off x="-52929" y="-13521"/>
            <a:ext cx="9793665" cy="7345248"/>
          </a:xfrm>
          <a:prstGeom prst="rect">
            <a:avLst/>
          </a:prstGeom>
        </p:spPr>
      </p:pic>
      <p:pic>
        <p:nvPicPr>
          <p:cNvPr id="10" name="Picture 9" descr="A close up of a screen&#10;&#10;Description automatically generated">
            <a:extLst>
              <a:ext uri="{FF2B5EF4-FFF2-40B4-BE49-F238E27FC236}">
                <a16:creationId xmlns:a16="http://schemas.microsoft.com/office/drawing/2014/main" id="{852B34F2-14CE-1447-BA31-F878CA442D5C}"/>
              </a:ext>
            </a:extLst>
          </p:cNvPr>
          <p:cNvPicPr>
            <a:picLocks noChangeAspect="1"/>
          </p:cNvPicPr>
          <p:nvPr userDrawn="1"/>
        </p:nvPicPr>
        <p:blipFill>
          <a:blip r:embed="rId3"/>
          <a:stretch>
            <a:fillRect/>
          </a:stretch>
        </p:blipFill>
        <p:spPr>
          <a:xfrm>
            <a:off x="498713" y="6115473"/>
            <a:ext cx="2131772" cy="467238"/>
          </a:xfrm>
          <a:prstGeom prst="rect">
            <a:avLst/>
          </a:prstGeom>
        </p:spPr>
      </p:pic>
      <p:sp>
        <p:nvSpPr>
          <p:cNvPr id="11" name="TextBox 10">
            <a:extLst>
              <a:ext uri="{FF2B5EF4-FFF2-40B4-BE49-F238E27FC236}">
                <a16:creationId xmlns:a16="http://schemas.microsoft.com/office/drawing/2014/main" id="{9346A57C-A164-7442-B5F5-20F342AA3AFE}"/>
              </a:ext>
            </a:extLst>
          </p:cNvPr>
          <p:cNvSpPr txBox="1"/>
          <p:nvPr userDrawn="1"/>
        </p:nvSpPr>
        <p:spPr>
          <a:xfrm>
            <a:off x="421905" y="6809486"/>
            <a:ext cx="8448938" cy="289310"/>
          </a:xfrm>
          <a:prstGeom prst="rect">
            <a:avLst/>
          </a:prstGeom>
          <a:noFill/>
        </p:spPr>
        <p:txBody>
          <a:bodyPr wrap="square" rtlCol="0">
            <a:spAutoFit/>
          </a:bodyPr>
          <a:lstStyle/>
          <a:p>
            <a:r>
              <a:rPr lang="en-GB" sz="640" err="1">
                <a:latin typeface="Open Sans" panose="020B0606030504020204" pitchFamily="34" charset="0"/>
                <a:ea typeface="Open Sans" panose="020B0606030504020204" pitchFamily="34" charset="0"/>
                <a:cs typeface="Open Sans" panose="020B0606030504020204" pitchFamily="34" charset="0"/>
              </a:rPr>
              <a:t>Eng</a:t>
            </a:r>
            <a:r>
              <a:rPr lang="en-GB" sz="640">
                <a:latin typeface="Open Sans" panose="020B0606030504020204" pitchFamily="34" charset="0"/>
                <a:ea typeface="Open Sans" panose="020B0606030504020204" pitchFamily="34" charset="0"/>
                <a:cs typeface="Open Sans" panose="020B0606030504020204" pitchFamily="34" charset="0"/>
              </a:rPr>
              <a:t> and Wales charity no. 1105851 Scot charity no. SC039150 Company no. 5171525 Christian Aid Ireland: NI charity no. NIC101631 Company no. NI059154 and ROI charity no. 20014162 Company no. 426928. </a:t>
            </a:r>
            <a:br>
              <a:rPr lang="en-GB" sz="640">
                <a:latin typeface="Open Sans" panose="020B0606030504020204" pitchFamily="34" charset="0"/>
                <a:ea typeface="Open Sans" panose="020B0606030504020204" pitchFamily="34" charset="0"/>
                <a:cs typeface="Open Sans" panose="020B0606030504020204" pitchFamily="34" charset="0"/>
              </a:rPr>
            </a:br>
            <a:r>
              <a:rPr lang="en-GB" sz="640">
                <a:latin typeface="Open Sans" panose="020B0606030504020204" pitchFamily="34" charset="0"/>
                <a:ea typeface="Open Sans" panose="020B0606030504020204" pitchFamily="34" charset="0"/>
                <a:cs typeface="Open Sans" panose="020B0606030504020204" pitchFamily="34" charset="0"/>
              </a:rPr>
              <a:t>The Christian Aid name and logo are trademarks of Christian Aid. © Christian Aid January 2020</a:t>
            </a:r>
            <a:endParaRPr lang="en-US" sz="1920"/>
          </a:p>
        </p:txBody>
      </p:sp>
    </p:spTree>
    <p:extLst>
      <p:ext uri="{BB962C8B-B14F-4D97-AF65-F5344CB8AC3E}">
        <p14:creationId xmlns:p14="http://schemas.microsoft.com/office/powerpoint/2010/main" val="2892422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A Template - End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4B3C2C-AB9F-B54A-BD97-A416705A2A4E}"/>
              </a:ext>
            </a:extLst>
          </p:cNvPr>
          <p:cNvPicPr>
            <a:picLocks noChangeAspect="1"/>
          </p:cNvPicPr>
          <p:nvPr userDrawn="1"/>
        </p:nvPicPr>
        <p:blipFill>
          <a:blip r:embed="rId2"/>
          <a:srcRect/>
          <a:stretch/>
        </p:blipFill>
        <p:spPr>
          <a:xfrm>
            <a:off x="0" y="0"/>
            <a:ext cx="9793665" cy="7345248"/>
          </a:xfrm>
          <a:prstGeom prst="rect">
            <a:avLst/>
          </a:prstGeom>
        </p:spPr>
      </p:pic>
      <p:pic>
        <p:nvPicPr>
          <p:cNvPr id="10" name="Picture 9" descr="A close up of a screen&#10;&#10;Description automatically generated">
            <a:extLst>
              <a:ext uri="{FF2B5EF4-FFF2-40B4-BE49-F238E27FC236}">
                <a16:creationId xmlns:a16="http://schemas.microsoft.com/office/drawing/2014/main" id="{852B34F2-14CE-1447-BA31-F878CA442D5C}"/>
              </a:ext>
            </a:extLst>
          </p:cNvPr>
          <p:cNvPicPr>
            <a:picLocks noChangeAspect="1"/>
          </p:cNvPicPr>
          <p:nvPr userDrawn="1"/>
        </p:nvPicPr>
        <p:blipFill>
          <a:blip r:embed="rId3"/>
          <a:stretch>
            <a:fillRect/>
          </a:stretch>
        </p:blipFill>
        <p:spPr>
          <a:xfrm>
            <a:off x="498713" y="6115473"/>
            <a:ext cx="2131772" cy="467238"/>
          </a:xfrm>
          <a:prstGeom prst="rect">
            <a:avLst/>
          </a:prstGeom>
        </p:spPr>
      </p:pic>
      <p:sp>
        <p:nvSpPr>
          <p:cNvPr id="11" name="TextBox 10">
            <a:extLst>
              <a:ext uri="{FF2B5EF4-FFF2-40B4-BE49-F238E27FC236}">
                <a16:creationId xmlns:a16="http://schemas.microsoft.com/office/drawing/2014/main" id="{9346A57C-A164-7442-B5F5-20F342AA3AFE}"/>
              </a:ext>
            </a:extLst>
          </p:cNvPr>
          <p:cNvSpPr txBox="1"/>
          <p:nvPr userDrawn="1"/>
        </p:nvSpPr>
        <p:spPr>
          <a:xfrm>
            <a:off x="421905" y="6809486"/>
            <a:ext cx="8448938" cy="289310"/>
          </a:xfrm>
          <a:prstGeom prst="rect">
            <a:avLst/>
          </a:prstGeom>
          <a:noFill/>
        </p:spPr>
        <p:txBody>
          <a:bodyPr wrap="square" rtlCol="0">
            <a:spAutoFit/>
          </a:bodyPr>
          <a:lstStyle/>
          <a:p>
            <a:r>
              <a:rPr lang="en-GB" sz="640" err="1">
                <a:latin typeface="Open Sans" panose="020B0606030504020204" pitchFamily="34" charset="0"/>
                <a:ea typeface="Open Sans" panose="020B0606030504020204" pitchFamily="34" charset="0"/>
                <a:cs typeface="Open Sans" panose="020B0606030504020204" pitchFamily="34" charset="0"/>
              </a:rPr>
              <a:t>Eng</a:t>
            </a:r>
            <a:r>
              <a:rPr lang="en-GB" sz="640">
                <a:latin typeface="Open Sans" panose="020B0606030504020204" pitchFamily="34" charset="0"/>
                <a:ea typeface="Open Sans" panose="020B0606030504020204" pitchFamily="34" charset="0"/>
                <a:cs typeface="Open Sans" panose="020B0606030504020204" pitchFamily="34" charset="0"/>
              </a:rPr>
              <a:t> and Wales charity no. 1105851 Scot charity no. SC039150 Company no. 5171525 Christian Aid Ireland: NI charity no. NIC101631 Company no. NI059154 and ROI charity no. 20014162 Company no. 426928. </a:t>
            </a:r>
            <a:br>
              <a:rPr lang="en-GB" sz="640">
                <a:latin typeface="Open Sans" panose="020B0606030504020204" pitchFamily="34" charset="0"/>
                <a:ea typeface="Open Sans" panose="020B0606030504020204" pitchFamily="34" charset="0"/>
                <a:cs typeface="Open Sans" panose="020B0606030504020204" pitchFamily="34" charset="0"/>
              </a:rPr>
            </a:br>
            <a:r>
              <a:rPr lang="en-GB" sz="640">
                <a:latin typeface="Open Sans" panose="020B0606030504020204" pitchFamily="34" charset="0"/>
                <a:ea typeface="Open Sans" panose="020B0606030504020204" pitchFamily="34" charset="0"/>
                <a:cs typeface="Open Sans" panose="020B0606030504020204" pitchFamily="34" charset="0"/>
              </a:rPr>
              <a:t>The Christian Aid name and logo are trademarks of Christian Aid. © Christian Aid January 2020</a:t>
            </a:r>
            <a:endParaRPr lang="en-US" sz="1920"/>
          </a:p>
        </p:txBody>
      </p:sp>
      <p:sp>
        <p:nvSpPr>
          <p:cNvPr id="2" name="TextBox 1">
            <a:extLst>
              <a:ext uri="{FF2B5EF4-FFF2-40B4-BE49-F238E27FC236}">
                <a16:creationId xmlns:a16="http://schemas.microsoft.com/office/drawing/2014/main" id="{825C720B-5B27-6AE0-5C83-449CC6DE175A}"/>
              </a:ext>
            </a:extLst>
          </p:cNvPr>
          <p:cNvSpPr txBox="1"/>
          <p:nvPr userDrawn="1"/>
        </p:nvSpPr>
        <p:spPr>
          <a:xfrm>
            <a:off x="1564599" y="1097280"/>
            <a:ext cx="6299241" cy="3611880"/>
          </a:xfrm>
          <a:prstGeom prst="rect">
            <a:avLst/>
          </a:prstGeom>
          <a:solidFill>
            <a:srgbClr val="F02127"/>
          </a:solidFill>
        </p:spPr>
        <p:txBody>
          <a:bodyPr wrap="square" rtlCol="0">
            <a:spAutoFit/>
          </a:bodyPr>
          <a:lstStyle/>
          <a:p>
            <a:endParaRPr lang="en-GB" dirty="0"/>
          </a:p>
        </p:txBody>
      </p:sp>
      <p:pic>
        <p:nvPicPr>
          <p:cNvPr id="4" name="Picture 3" descr="A close up of a sign&#10;&#10;AI-generated content may be incorrect.">
            <a:extLst>
              <a:ext uri="{FF2B5EF4-FFF2-40B4-BE49-F238E27FC236}">
                <a16:creationId xmlns:a16="http://schemas.microsoft.com/office/drawing/2014/main" id="{8E589BDB-6DE5-B7FD-800C-31C483CFAA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0981875">
            <a:off x="3142925" y="2415116"/>
            <a:ext cx="3507813" cy="1537821"/>
          </a:xfrm>
          <a:prstGeom prst="rect">
            <a:avLst/>
          </a:prstGeom>
        </p:spPr>
      </p:pic>
    </p:spTree>
    <p:extLst>
      <p:ext uri="{BB962C8B-B14F-4D97-AF65-F5344CB8AC3E}">
        <p14:creationId xmlns:p14="http://schemas.microsoft.com/office/powerpoint/2010/main" val="365878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FF9C-32FE-6CFF-3BA9-0DA31ECAA7AD}"/>
              </a:ext>
            </a:extLst>
          </p:cNvPr>
          <p:cNvSpPr>
            <a:spLocks noGrp="1"/>
          </p:cNvSpPr>
          <p:nvPr>
            <p:ph type="ctrTitle"/>
          </p:nvPr>
        </p:nvSpPr>
        <p:spPr>
          <a:xfrm>
            <a:off x="1219200" y="1196975"/>
            <a:ext cx="7315200" cy="254635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F0340B9-60C2-3F11-DAB7-E30C77C9F007}"/>
              </a:ext>
            </a:extLst>
          </p:cNvPr>
          <p:cNvSpPr>
            <a:spLocks noGrp="1"/>
          </p:cNvSpPr>
          <p:nvPr>
            <p:ph type="subTitle" idx="1"/>
          </p:nvPr>
        </p:nvSpPr>
        <p:spPr>
          <a:xfrm>
            <a:off x="1219200" y="3841750"/>
            <a:ext cx="7315200" cy="1766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49245B8-730F-93D9-5CA4-599467383239}"/>
              </a:ext>
            </a:extLst>
          </p:cNvPr>
          <p:cNvSpPr>
            <a:spLocks noGrp="1"/>
          </p:cNvSpPr>
          <p:nvPr>
            <p:ph type="dt" sz="half" idx="10"/>
          </p:nvPr>
        </p:nvSpPr>
        <p:spPr/>
        <p:txBody>
          <a:bodyPr/>
          <a:lstStyle/>
          <a:p>
            <a:fld id="{46A5A1E0-87FB-4D34-89FD-1AF31301F099}" type="datetimeFigureOut">
              <a:rPr lang="en-GB" smtClean="0"/>
              <a:t>22/07/2025</a:t>
            </a:fld>
            <a:endParaRPr lang="en-GB"/>
          </a:p>
        </p:txBody>
      </p:sp>
      <p:sp>
        <p:nvSpPr>
          <p:cNvPr id="5" name="Footer Placeholder 4">
            <a:extLst>
              <a:ext uri="{FF2B5EF4-FFF2-40B4-BE49-F238E27FC236}">
                <a16:creationId xmlns:a16="http://schemas.microsoft.com/office/drawing/2014/main" id="{54CA2651-578F-177F-A834-AF60CC90A2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8D1989-5D92-4573-EF71-ECA3F84B47A9}"/>
              </a:ext>
            </a:extLst>
          </p:cNvPr>
          <p:cNvSpPr>
            <a:spLocks noGrp="1"/>
          </p:cNvSpPr>
          <p:nvPr>
            <p:ph type="sldNum" sz="quarter" idx="12"/>
          </p:nvPr>
        </p:nvSpPr>
        <p:spPr/>
        <p:txBody>
          <a:bodyPr/>
          <a:lstStyle/>
          <a:p>
            <a:fld id="{56E6BC1D-4800-4CA3-A5E7-AE85DC117D95}" type="slidenum">
              <a:rPr lang="en-GB" smtClean="0"/>
              <a:t>‹#›</a:t>
            </a:fld>
            <a:endParaRPr lang="en-GB"/>
          </a:p>
        </p:txBody>
      </p:sp>
    </p:spTree>
    <p:extLst>
      <p:ext uri="{BB962C8B-B14F-4D97-AF65-F5344CB8AC3E}">
        <p14:creationId xmlns:p14="http://schemas.microsoft.com/office/powerpoint/2010/main" val="3708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BE5C-EB9C-77C5-A7EB-68E8B32C99F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99A6DDE-EFEF-13F3-62ED-1CDBA8649B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F5D8C6D-2F66-EE69-D02E-48772B735BDD}"/>
              </a:ext>
            </a:extLst>
          </p:cNvPr>
          <p:cNvSpPr>
            <a:spLocks noGrp="1"/>
          </p:cNvSpPr>
          <p:nvPr>
            <p:ph type="dt" sz="half" idx="10"/>
          </p:nvPr>
        </p:nvSpPr>
        <p:spPr/>
        <p:txBody>
          <a:bodyPr/>
          <a:lstStyle/>
          <a:p>
            <a:fld id="{46A5A1E0-87FB-4D34-89FD-1AF31301F099}" type="datetimeFigureOut">
              <a:rPr lang="en-GB" smtClean="0"/>
              <a:t>22/07/2025</a:t>
            </a:fld>
            <a:endParaRPr lang="en-GB"/>
          </a:p>
        </p:txBody>
      </p:sp>
      <p:sp>
        <p:nvSpPr>
          <p:cNvPr id="5" name="Footer Placeholder 4">
            <a:extLst>
              <a:ext uri="{FF2B5EF4-FFF2-40B4-BE49-F238E27FC236}">
                <a16:creationId xmlns:a16="http://schemas.microsoft.com/office/drawing/2014/main" id="{FD189426-E98C-445D-D293-71439DFF97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F9CCCB-C41E-AC30-E939-042399B1BC7C}"/>
              </a:ext>
            </a:extLst>
          </p:cNvPr>
          <p:cNvSpPr>
            <a:spLocks noGrp="1"/>
          </p:cNvSpPr>
          <p:nvPr>
            <p:ph type="sldNum" sz="quarter" idx="12"/>
          </p:nvPr>
        </p:nvSpPr>
        <p:spPr/>
        <p:txBody>
          <a:bodyPr/>
          <a:lstStyle/>
          <a:p>
            <a:fld id="{56E6BC1D-4800-4CA3-A5E7-AE85DC117D95}" type="slidenum">
              <a:rPr lang="en-GB" smtClean="0"/>
              <a:t>‹#›</a:t>
            </a:fld>
            <a:endParaRPr lang="en-GB"/>
          </a:p>
        </p:txBody>
      </p:sp>
    </p:spTree>
    <p:extLst>
      <p:ext uri="{BB962C8B-B14F-4D97-AF65-F5344CB8AC3E}">
        <p14:creationId xmlns:p14="http://schemas.microsoft.com/office/powerpoint/2010/main" val="3355160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FF0E3-ED33-69B6-2874-48BE2643A629}"/>
              </a:ext>
            </a:extLst>
          </p:cNvPr>
          <p:cNvSpPr>
            <a:spLocks noGrp="1"/>
          </p:cNvSpPr>
          <p:nvPr>
            <p:ph type="title"/>
          </p:nvPr>
        </p:nvSpPr>
        <p:spPr>
          <a:xfrm>
            <a:off x="665163" y="1824038"/>
            <a:ext cx="8412162" cy="30432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2745BAF-E493-8F1C-CB42-5E432C64C2BB}"/>
              </a:ext>
            </a:extLst>
          </p:cNvPr>
          <p:cNvSpPr>
            <a:spLocks noGrp="1"/>
          </p:cNvSpPr>
          <p:nvPr>
            <p:ph type="body" idx="1"/>
          </p:nvPr>
        </p:nvSpPr>
        <p:spPr>
          <a:xfrm>
            <a:off x="665163" y="4895850"/>
            <a:ext cx="8412162" cy="1600200"/>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1DC0A6C-4246-D506-4F21-57DFA4B0BA07}"/>
              </a:ext>
            </a:extLst>
          </p:cNvPr>
          <p:cNvSpPr>
            <a:spLocks noGrp="1"/>
          </p:cNvSpPr>
          <p:nvPr>
            <p:ph type="dt" sz="half" idx="10"/>
          </p:nvPr>
        </p:nvSpPr>
        <p:spPr/>
        <p:txBody>
          <a:bodyPr/>
          <a:lstStyle/>
          <a:p>
            <a:fld id="{46A5A1E0-87FB-4D34-89FD-1AF31301F099}" type="datetimeFigureOut">
              <a:rPr lang="en-GB" smtClean="0"/>
              <a:t>22/07/2025</a:t>
            </a:fld>
            <a:endParaRPr lang="en-GB"/>
          </a:p>
        </p:txBody>
      </p:sp>
      <p:sp>
        <p:nvSpPr>
          <p:cNvPr id="5" name="Footer Placeholder 4">
            <a:extLst>
              <a:ext uri="{FF2B5EF4-FFF2-40B4-BE49-F238E27FC236}">
                <a16:creationId xmlns:a16="http://schemas.microsoft.com/office/drawing/2014/main" id="{C96FBFF3-A861-E6D5-89BD-C6749C21F4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2A4FEB-36F7-60D5-DB3A-00DA0A465AFF}"/>
              </a:ext>
            </a:extLst>
          </p:cNvPr>
          <p:cNvSpPr>
            <a:spLocks noGrp="1"/>
          </p:cNvSpPr>
          <p:nvPr>
            <p:ph type="sldNum" sz="quarter" idx="12"/>
          </p:nvPr>
        </p:nvSpPr>
        <p:spPr/>
        <p:txBody>
          <a:bodyPr/>
          <a:lstStyle/>
          <a:p>
            <a:fld id="{56E6BC1D-4800-4CA3-A5E7-AE85DC117D95}" type="slidenum">
              <a:rPr lang="en-GB" smtClean="0"/>
              <a:t>‹#›</a:t>
            </a:fld>
            <a:endParaRPr lang="en-GB"/>
          </a:p>
        </p:txBody>
      </p:sp>
    </p:spTree>
    <p:extLst>
      <p:ext uri="{BB962C8B-B14F-4D97-AF65-F5344CB8AC3E}">
        <p14:creationId xmlns:p14="http://schemas.microsoft.com/office/powerpoint/2010/main" val="2862115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43E8-F603-2626-1B50-CC5CCA2D6BD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2C02EA5-BC68-1F46-FAE7-E5199180FB7E}"/>
              </a:ext>
            </a:extLst>
          </p:cNvPr>
          <p:cNvSpPr>
            <a:spLocks noGrp="1"/>
          </p:cNvSpPr>
          <p:nvPr>
            <p:ph sz="half" idx="1"/>
          </p:nvPr>
        </p:nvSpPr>
        <p:spPr>
          <a:xfrm>
            <a:off x="669925" y="1947863"/>
            <a:ext cx="4130675" cy="46402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E28E57E-297F-3EA7-1DA7-61A364500EC4}"/>
              </a:ext>
            </a:extLst>
          </p:cNvPr>
          <p:cNvSpPr>
            <a:spLocks noGrp="1"/>
          </p:cNvSpPr>
          <p:nvPr>
            <p:ph sz="half" idx="2"/>
          </p:nvPr>
        </p:nvSpPr>
        <p:spPr>
          <a:xfrm>
            <a:off x="4953000" y="1947863"/>
            <a:ext cx="4130675" cy="46402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409D7A5-9E0D-6F94-994C-4B73758556DD}"/>
              </a:ext>
            </a:extLst>
          </p:cNvPr>
          <p:cNvSpPr>
            <a:spLocks noGrp="1"/>
          </p:cNvSpPr>
          <p:nvPr>
            <p:ph type="dt" sz="half" idx="10"/>
          </p:nvPr>
        </p:nvSpPr>
        <p:spPr/>
        <p:txBody>
          <a:bodyPr/>
          <a:lstStyle/>
          <a:p>
            <a:fld id="{46A5A1E0-87FB-4D34-89FD-1AF31301F099}" type="datetimeFigureOut">
              <a:rPr lang="en-GB" smtClean="0"/>
              <a:t>22/07/2025</a:t>
            </a:fld>
            <a:endParaRPr lang="en-GB"/>
          </a:p>
        </p:txBody>
      </p:sp>
      <p:sp>
        <p:nvSpPr>
          <p:cNvPr id="6" name="Footer Placeholder 5">
            <a:extLst>
              <a:ext uri="{FF2B5EF4-FFF2-40B4-BE49-F238E27FC236}">
                <a16:creationId xmlns:a16="http://schemas.microsoft.com/office/drawing/2014/main" id="{3815E8D5-F0BB-D381-22C6-A7C94F440C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C0EF25-B21D-910C-1549-EB1545E31982}"/>
              </a:ext>
            </a:extLst>
          </p:cNvPr>
          <p:cNvSpPr>
            <a:spLocks noGrp="1"/>
          </p:cNvSpPr>
          <p:nvPr>
            <p:ph type="sldNum" sz="quarter" idx="12"/>
          </p:nvPr>
        </p:nvSpPr>
        <p:spPr/>
        <p:txBody>
          <a:bodyPr/>
          <a:lstStyle/>
          <a:p>
            <a:fld id="{56E6BC1D-4800-4CA3-A5E7-AE85DC117D95}" type="slidenum">
              <a:rPr lang="en-GB" smtClean="0"/>
              <a:t>‹#›</a:t>
            </a:fld>
            <a:endParaRPr lang="en-GB"/>
          </a:p>
        </p:txBody>
      </p:sp>
    </p:spTree>
    <p:extLst>
      <p:ext uri="{BB962C8B-B14F-4D97-AF65-F5344CB8AC3E}">
        <p14:creationId xmlns:p14="http://schemas.microsoft.com/office/powerpoint/2010/main" val="1362406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B20D7-7679-E68A-118F-FFE13C1377E7}"/>
              </a:ext>
            </a:extLst>
          </p:cNvPr>
          <p:cNvSpPr>
            <a:spLocks noGrp="1"/>
          </p:cNvSpPr>
          <p:nvPr>
            <p:ph type="title"/>
          </p:nvPr>
        </p:nvSpPr>
        <p:spPr>
          <a:xfrm>
            <a:off x="671513" y="388938"/>
            <a:ext cx="8412162" cy="1414462"/>
          </a:xfrm>
        </p:spPr>
        <p:txBody>
          <a:bodyPr/>
          <a:lstStyle/>
          <a:p>
            <a:r>
              <a:rPr lang="en-GB"/>
              <a:t>Click to edit Master title style</a:t>
            </a:r>
          </a:p>
        </p:txBody>
      </p:sp>
      <p:sp>
        <p:nvSpPr>
          <p:cNvPr id="3" name="Text Placeholder 2">
            <a:extLst>
              <a:ext uri="{FF2B5EF4-FFF2-40B4-BE49-F238E27FC236}">
                <a16:creationId xmlns:a16="http://schemas.microsoft.com/office/drawing/2014/main" id="{41A6F2C1-8594-710A-C4CC-C91A49FCCBE9}"/>
              </a:ext>
            </a:extLst>
          </p:cNvPr>
          <p:cNvSpPr>
            <a:spLocks noGrp="1"/>
          </p:cNvSpPr>
          <p:nvPr>
            <p:ph type="body" idx="1"/>
          </p:nvPr>
        </p:nvSpPr>
        <p:spPr>
          <a:xfrm>
            <a:off x="671513" y="1793875"/>
            <a:ext cx="4125912"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BA1044C-3072-2BB7-527C-7357D91DCAFF}"/>
              </a:ext>
            </a:extLst>
          </p:cNvPr>
          <p:cNvSpPr>
            <a:spLocks noGrp="1"/>
          </p:cNvSpPr>
          <p:nvPr>
            <p:ph sz="half" idx="2"/>
          </p:nvPr>
        </p:nvSpPr>
        <p:spPr>
          <a:xfrm>
            <a:off x="671513" y="2671763"/>
            <a:ext cx="4125912" cy="3930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FF295D5-433C-6417-DDE4-F867776EB2D7}"/>
              </a:ext>
            </a:extLst>
          </p:cNvPr>
          <p:cNvSpPr>
            <a:spLocks noGrp="1"/>
          </p:cNvSpPr>
          <p:nvPr>
            <p:ph type="body" sz="quarter" idx="3"/>
          </p:nvPr>
        </p:nvSpPr>
        <p:spPr>
          <a:xfrm>
            <a:off x="4937125" y="1793875"/>
            <a:ext cx="4146550"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D069CA-B8EE-2FDB-171C-16DEE8A9FFD5}"/>
              </a:ext>
            </a:extLst>
          </p:cNvPr>
          <p:cNvSpPr>
            <a:spLocks noGrp="1"/>
          </p:cNvSpPr>
          <p:nvPr>
            <p:ph sz="quarter" idx="4"/>
          </p:nvPr>
        </p:nvSpPr>
        <p:spPr>
          <a:xfrm>
            <a:off x="4937125" y="2671763"/>
            <a:ext cx="4146550" cy="3930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B3ADC06-8BF4-6F85-B695-ABA671B9FA0D}"/>
              </a:ext>
            </a:extLst>
          </p:cNvPr>
          <p:cNvSpPr>
            <a:spLocks noGrp="1"/>
          </p:cNvSpPr>
          <p:nvPr>
            <p:ph type="dt" sz="half" idx="10"/>
          </p:nvPr>
        </p:nvSpPr>
        <p:spPr/>
        <p:txBody>
          <a:bodyPr/>
          <a:lstStyle/>
          <a:p>
            <a:fld id="{46A5A1E0-87FB-4D34-89FD-1AF31301F099}" type="datetimeFigureOut">
              <a:rPr lang="en-GB" smtClean="0"/>
              <a:t>22/07/2025</a:t>
            </a:fld>
            <a:endParaRPr lang="en-GB"/>
          </a:p>
        </p:txBody>
      </p:sp>
      <p:sp>
        <p:nvSpPr>
          <p:cNvPr id="8" name="Footer Placeholder 7">
            <a:extLst>
              <a:ext uri="{FF2B5EF4-FFF2-40B4-BE49-F238E27FC236}">
                <a16:creationId xmlns:a16="http://schemas.microsoft.com/office/drawing/2014/main" id="{DD18C531-4A7D-2247-80F9-7BF3FF90236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F98263-72A3-7188-9235-BFC10B0826B7}"/>
              </a:ext>
            </a:extLst>
          </p:cNvPr>
          <p:cNvSpPr>
            <a:spLocks noGrp="1"/>
          </p:cNvSpPr>
          <p:nvPr>
            <p:ph type="sldNum" sz="quarter" idx="12"/>
          </p:nvPr>
        </p:nvSpPr>
        <p:spPr/>
        <p:txBody>
          <a:bodyPr/>
          <a:lstStyle/>
          <a:p>
            <a:fld id="{56E6BC1D-4800-4CA3-A5E7-AE85DC117D95}" type="slidenum">
              <a:rPr lang="en-GB" smtClean="0"/>
              <a:t>‹#›</a:t>
            </a:fld>
            <a:endParaRPr lang="en-GB"/>
          </a:p>
        </p:txBody>
      </p:sp>
    </p:spTree>
    <p:extLst>
      <p:ext uri="{BB962C8B-B14F-4D97-AF65-F5344CB8AC3E}">
        <p14:creationId xmlns:p14="http://schemas.microsoft.com/office/powerpoint/2010/main" val="1790577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25450-8470-3FE8-55D3-1B0047F8270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9FF6AD0-ED10-6127-090C-62861F1066A9}"/>
              </a:ext>
            </a:extLst>
          </p:cNvPr>
          <p:cNvSpPr>
            <a:spLocks noGrp="1"/>
          </p:cNvSpPr>
          <p:nvPr>
            <p:ph type="dt" sz="half" idx="10"/>
          </p:nvPr>
        </p:nvSpPr>
        <p:spPr/>
        <p:txBody>
          <a:bodyPr/>
          <a:lstStyle/>
          <a:p>
            <a:fld id="{46A5A1E0-87FB-4D34-89FD-1AF31301F099}" type="datetimeFigureOut">
              <a:rPr lang="en-GB" smtClean="0"/>
              <a:t>22/07/2025</a:t>
            </a:fld>
            <a:endParaRPr lang="en-GB"/>
          </a:p>
        </p:txBody>
      </p:sp>
      <p:sp>
        <p:nvSpPr>
          <p:cNvPr id="4" name="Footer Placeholder 3">
            <a:extLst>
              <a:ext uri="{FF2B5EF4-FFF2-40B4-BE49-F238E27FC236}">
                <a16:creationId xmlns:a16="http://schemas.microsoft.com/office/drawing/2014/main" id="{5C6AD254-EDBC-6839-68A4-6D999D874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2AC260-488A-B048-4044-F404B4DDB8FC}"/>
              </a:ext>
            </a:extLst>
          </p:cNvPr>
          <p:cNvSpPr>
            <a:spLocks noGrp="1"/>
          </p:cNvSpPr>
          <p:nvPr>
            <p:ph type="sldNum" sz="quarter" idx="12"/>
          </p:nvPr>
        </p:nvSpPr>
        <p:spPr/>
        <p:txBody>
          <a:bodyPr/>
          <a:lstStyle/>
          <a:p>
            <a:fld id="{56E6BC1D-4800-4CA3-A5E7-AE85DC117D95}" type="slidenum">
              <a:rPr lang="en-GB" smtClean="0"/>
              <a:t>‹#›</a:t>
            </a:fld>
            <a:endParaRPr lang="en-GB"/>
          </a:p>
        </p:txBody>
      </p:sp>
    </p:spTree>
    <p:extLst>
      <p:ext uri="{BB962C8B-B14F-4D97-AF65-F5344CB8AC3E}">
        <p14:creationId xmlns:p14="http://schemas.microsoft.com/office/powerpoint/2010/main" val="3787102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0E6930-2429-ABA2-CD12-2F6580154008}"/>
              </a:ext>
            </a:extLst>
          </p:cNvPr>
          <p:cNvSpPr>
            <a:spLocks noGrp="1"/>
          </p:cNvSpPr>
          <p:nvPr>
            <p:ph type="dt" sz="half" idx="10"/>
          </p:nvPr>
        </p:nvSpPr>
        <p:spPr/>
        <p:txBody>
          <a:bodyPr/>
          <a:lstStyle/>
          <a:p>
            <a:fld id="{46A5A1E0-87FB-4D34-89FD-1AF31301F099}" type="datetimeFigureOut">
              <a:rPr lang="en-GB" smtClean="0"/>
              <a:t>22/07/2025</a:t>
            </a:fld>
            <a:endParaRPr lang="en-GB"/>
          </a:p>
        </p:txBody>
      </p:sp>
      <p:sp>
        <p:nvSpPr>
          <p:cNvPr id="3" name="Footer Placeholder 2">
            <a:extLst>
              <a:ext uri="{FF2B5EF4-FFF2-40B4-BE49-F238E27FC236}">
                <a16:creationId xmlns:a16="http://schemas.microsoft.com/office/drawing/2014/main" id="{9629642E-D823-B615-D07B-CEEF330075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59BDEC-A9FD-178D-FF2C-F2B43655903A}"/>
              </a:ext>
            </a:extLst>
          </p:cNvPr>
          <p:cNvSpPr>
            <a:spLocks noGrp="1"/>
          </p:cNvSpPr>
          <p:nvPr>
            <p:ph type="sldNum" sz="quarter" idx="12"/>
          </p:nvPr>
        </p:nvSpPr>
        <p:spPr/>
        <p:txBody>
          <a:bodyPr/>
          <a:lstStyle/>
          <a:p>
            <a:fld id="{56E6BC1D-4800-4CA3-A5E7-AE85DC117D95}" type="slidenum">
              <a:rPr lang="en-GB" smtClean="0"/>
              <a:t>‹#›</a:t>
            </a:fld>
            <a:endParaRPr lang="en-GB"/>
          </a:p>
        </p:txBody>
      </p:sp>
    </p:spTree>
    <p:extLst>
      <p:ext uri="{BB962C8B-B14F-4D97-AF65-F5344CB8AC3E}">
        <p14:creationId xmlns:p14="http://schemas.microsoft.com/office/powerpoint/2010/main" val="1000908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2108-A462-EC24-0463-D12722E60720}"/>
              </a:ext>
            </a:extLst>
          </p:cNvPr>
          <p:cNvSpPr>
            <a:spLocks noGrp="1"/>
          </p:cNvSpPr>
          <p:nvPr>
            <p:ph type="title"/>
          </p:nvPr>
        </p:nvSpPr>
        <p:spPr>
          <a:xfrm>
            <a:off x="671513" y="487363"/>
            <a:ext cx="3146425" cy="1706562"/>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463E30A-4660-1D1B-08C6-6F9733834A4D}"/>
              </a:ext>
            </a:extLst>
          </p:cNvPr>
          <p:cNvSpPr>
            <a:spLocks noGrp="1"/>
          </p:cNvSpPr>
          <p:nvPr>
            <p:ph idx="1"/>
          </p:nvPr>
        </p:nvSpPr>
        <p:spPr>
          <a:xfrm>
            <a:off x="4146550" y="1052513"/>
            <a:ext cx="4937125" cy="5199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54761BC-1A40-ED67-42FA-B39A887AEF8D}"/>
              </a:ext>
            </a:extLst>
          </p:cNvPr>
          <p:cNvSpPr>
            <a:spLocks noGrp="1"/>
          </p:cNvSpPr>
          <p:nvPr>
            <p:ph type="body" sz="half" idx="2"/>
          </p:nvPr>
        </p:nvSpPr>
        <p:spPr>
          <a:xfrm>
            <a:off x="671513" y="2193925"/>
            <a:ext cx="31464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212DBC-699E-5387-EE31-03B4770826CC}"/>
              </a:ext>
            </a:extLst>
          </p:cNvPr>
          <p:cNvSpPr>
            <a:spLocks noGrp="1"/>
          </p:cNvSpPr>
          <p:nvPr>
            <p:ph type="dt" sz="half" idx="10"/>
          </p:nvPr>
        </p:nvSpPr>
        <p:spPr/>
        <p:txBody>
          <a:bodyPr/>
          <a:lstStyle/>
          <a:p>
            <a:fld id="{46A5A1E0-87FB-4D34-89FD-1AF31301F099}" type="datetimeFigureOut">
              <a:rPr lang="en-GB" smtClean="0"/>
              <a:t>22/07/2025</a:t>
            </a:fld>
            <a:endParaRPr lang="en-GB"/>
          </a:p>
        </p:txBody>
      </p:sp>
      <p:sp>
        <p:nvSpPr>
          <p:cNvPr id="6" name="Footer Placeholder 5">
            <a:extLst>
              <a:ext uri="{FF2B5EF4-FFF2-40B4-BE49-F238E27FC236}">
                <a16:creationId xmlns:a16="http://schemas.microsoft.com/office/drawing/2014/main" id="{73BC979D-092F-C5B1-E2FA-6689031D11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B088D9-03B5-8C8C-BCBD-CCEB4EE84296}"/>
              </a:ext>
            </a:extLst>
          </p:cNvPr>
          <p:cNvSpPr>
            <a:spLocks noGrp="1"/>
          </p:cNvSpPr>
          <p:nvPr>
            <p:ph type="sldNum" sz="quarter" idx="12"/>
          </p:nvPr>
        </p:nvSpPr>
        <p:spPr/>
        <p:txBody>
          <a:bodyPr/>
          <a:lstStyle/>
          <a:p>
            <a:fld id="{56E6BC1D-4800-4CA3-A5E7-AE85DC117D95}" type="slidenum">
              <a:rPr lang="en-GB" smtClean="0"/>
              <a:t>‹#›</a:t>
            </a:fld>
            <a:endParaRPr lang="en-GB"/>
          </a:p>
        </p:txBody>
      </p:sp>
    </p:spTree>
    <p:extLst>
      <p:ext uri="{BB962C8B-B14F-4D97-AF65-F5344CB8AC3E}">
        <p14:creationId xmlns:p14="http://schemas.microsoft.com/office/powerpoint/2010/main" val="4270698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B0E7-18F2-7814-01FE-D071420FC5A0}"/>
              </a:ext>
            </a:extLst>
          </p:cNvPr>
          <p:cNvSpPr>
            <a:spLocks noGrp="1"/>
          </p:cNvSpPr>
          <p:nvPr>
            <p:ph type="title"/>
          </p:nvPr>
        </p:nvSpPr>
        <p:spPr>
          <a:xfrm>
            <a:off x="671513" y="487363"/>
            <a:ext cx="3146425" cy="1706562"/>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F995C1E-2C7D-0263-C90C-029204B13F46}"/>
              </a:ext>
            </a:extLst>
          </p:cNvPr>
          <p:cNvSpPr>
            <a:spLocks noGrp="1"/>
          </p:cNvSpPr>
          <p:nvPr>
            <p:ph type="pic" idx="1"/>
          </p:nvPr>
        </p:nvSpPr>
        <p:spPr>
          <a:xfrm>
            <a:off x="4146550" y="1052513"/>
            <a:ext cx="4937125" cy="5199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D72AC3-CDA5-0D54-3B2B-1B23D719B235}"/>
              </a:ext>
            </a:extLst>
          </p:cNvPr>
          <p:cNvSpPr>
            <a:spLocks noGrp="1"/>
          </p:cNvSpPr>
          <p:nvPr>
            <p:ph type="body" sz="half" idx="2"/>
          </p:nvPr>
        </p:nvSpPr>
        <p:spPr>
          <a:xfrm>
            <a:off x="671513" y="2193925"/>
            <a:ext cx="31464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81BE3A-8571-1F87-2537-80FD5CE400E3}"/>
              </a:ext>
            </a:extLst>
          </p:cNvPr>
          <p:cNvSpPr>
            <a:spLocks noGrp="1"/>
          </p:cNvSpPr>
          <p:nvPr>
            <p:ph type="dt" sz="half" idx="10"/>
          </p:nvPr>
        </p:nvSpPr>
        <p:spPr/>
        <p:txBody>
          <a:bodyPr/>
          <a:lstStyle/>
          <a:p>
            <a:fld id="{46A5A1E0-87FB-4D34-89FD-1AF31301F099}" type="datetimeFigureOut">
              <a:rPr lang="en-GB" smtClean="0"/>
              <a:t>22/07/2025</a:t>
            </a:fld>
            <a:endParaRPr lang="en-GB"/>
          </a:p>
        </p:txBody>
      </p:sp>
      <p:sp>
        <p:nvSpPr>
          <p:cNvPr id="6" name="Footer Placeholder 5">
            <a:extLst>
              <a:ext uri="{FF2B5EF4-FFF2-40B4-BE49-F238E27FC236}">
                <a16:creationId xmlns:a16="http://schemas.microsoft.com/office/drawing/2014/main" id="{6873B56C-54C2-1863-0290-80CE2CFAE5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A9B42-DDBB-5AE2-E246-1FB274EF9DC8}"/>
              </a:ext>
            </a:extLst>
          </p:cNvPr>
          <p:cNvSpPr>
            <a:spLocks noGrp="1"/>
          </p:cNvSpPr>
          <p:nvPr>
            <p:ph type="sldNum" sz="quarter" idx="12"/>
          </p:nvPr>
        </p:nvSpPr>
        <p:spPr/>
        <p:txBody>
          <a:bodyPr/>
          <a:lstStyle/>
          <a:p>
            <a:fld id="{56E6BC1D-4800-4CA3-A5E7-AE85DC117D95}" type="slidenum">
              <a:rPr lang="en-GB" smtClean="0"/>
              <a:t>‹#›</a:t>
            </a:fld>
            <a:endParaRPr lang="en-GB"/>
          </a:p>
        </p:txBody>
      </p:sp>
    </p:spTree>
    <p:extLst>
      <p:ext uri="{BB962C8B-B14F-4D97-AF65-F5344CB8AC3E}">
        <p14:creationId xmlns:p14="http://schemas.microsoft.com/office/powerpoint/2010/main" val="2982374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CE6B4-9311-014F-4D51-A8777931EE9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32BF033-21D3-FB66-A87E-08C3DBFEF5C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74B6963-BFD6-B698-8AD7-9AE7BA4566DC}"/>
              </a:ext>
            </a:extLst>
          </p:cNvPr>
          <p:cNvSpPr>
            <a:spLocks noGrp="1"/>
          </p:cNvSpPr>
          <p:nvPr>
            <p:ph type="dt" sz="half" idx="10"/>
          </p:nvPr>
        </p:nvSpPr>
        <p:spPr/>
        <p:txBody>
          <a:bodyPr/>
          <a:lstStyle/>
          <a:p>
            <a:fld id="{46A5A1E0-87FB-4D34-89FD-1AF31301F099}" type="datetimeFigureOut">
              <a:rPr lang="en-GB" smtClean="0"/>
              <a:t>22/07/2025</a:t>
            </a:fld>
            <a:endParaRPr lang="en-GB"/>
          </a:p>
        </p:txBody>
      </p:sp>
      <p:sp>
        <p:nvSpPr>
          <p:cNvPr id="5" name="Footer Placeholder 4">
            <a:extLst>
              <a:ext uri="{FF2B5EF4-FFF2-40B4-BE49-F238E27FC236}">
                <a16:creationId xmlns:a16="http://schemas.microsoft.com/office/drawing/2014/main" id="{3C2475DC-B6B7-DFFA-953D-10A15BF484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944602-D21E-CE5D-ADED-A182C053CE70}"/>
              </a:ext>
            </a:extLst>
          </p:cNvPr>
          <p:cNvSpPr>
            <a:spLocks noGrp="1"/>
          </p:cNvSpPr>
          <p:nvPr>
            <p:ph type="sldNum" sz="quarter" idx="12"/>
          </p:nvPr>
        </p:nvSpPr>
        <p:spPr/>
        <p:txBody>
          <a:bodyPr/>
          <a:lstStyle/>
          <a:p>
            <a:fld id="{56E6BC1D-4800-4CA3-A5E7-AE85DC117D95}" type="slidenum">
              <a:rPr lang="en-GB" smtClean="0"/>
              <a:t>‹#›</a:t>
            </a:fld>
            <a:endParaRPr lang="en-GB"/>
          </a:p>
        </p:txBody>
      </p:sp>
    </p:spTree>
    <p:extLst>
      <p:ext uri="{BB962C8B-B14F-4D97-AF65-F5344CB8AC3E}">
        <p14:creationId xmlns:p14="http://schemas.microsoft.com/office/powerpoint/2010/main" val="16430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069C7D-6BDC-276E-B4E3-978576048820}"/>
              </a:ext>
            </a:extLst>
          </p:cNvPr>
          <p:cNvSpPr>
            <a:spLocks noGrp="1"/>
          </p:cNvSpPr>
          <p:nvPr>
            <p:ph type="title" orient="vert"/>
          </p:nvPr>
        </p:nvSpPr>
        <p:spPr>
          <a:xfrm>
            <a:off x="6980238" y="388938"/>
            <a:ext cx="2103437" cy="6199187"/>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338E48C-0B8C-0423-C418-90BF7F5B66B0}"/>
              </a:ext>
            </a:extLst>
          </p:cNvPr>
          <p:cNvSpPr>
            <a:spLocks noGrp="1"/>
          </p:cNvSpPr>
          <p:nvPr>
            <p:ph type="body" orient="vert" idx="1"/>
          </p:nvPr>
        </p:nvSpPr>
        <p:spPr>
          <a:xfrm>
            <a:off x="669925" y="388938"/>
            <a:ext cx="6157913" cy="61991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51E7FDF-6708-9ABF-4E5D-C4A6AD8038BE}"/>
              </a:ext>
            </a:extLst>
          </p:cNvPr>
          <p:cNvSpPr>
            <a:spLocks noGrp="1"/>
          </p:cNvSpPr>
          <p:nvPr>
            <p:ph type="dt" sz="half" idx="10"/>
          </p:nvPr>
        </p:nvSpPr>
        <p:spPr/>
        <p:txBody>
          <a:bodyPr/>
          <a:lstStyle/>
          <a:p>
            <a:fld id="{46A5A1E0-87FB-4D34-89FD-1AF31301F099}" type="datetimeFigureOut">
              <a:rPr lang="en-GB" smtClean="0"/>
              <a:t>22/07/2025</a:t>
            </a:fld>
            <a:endParaRPr lang="en-GB"/>
          </a:p>
        </p:txBody>
      </p:sp>
      <p:sp>
        <p:nvSpPr>
          <p:cNvPr id="5" name="Footer Placeholder 4">
            <a:extLst>
              <a:ext uri="{FF2B5EF4-FFF2-40B4-BE49-F238E27FC236}">
                <a16:creationId xmlns:a16="http://schemas.microsoft.com/office/drawing/2014/main" id="{8E76A4CF-520A-03A0-9956-34F1F38432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7A48BD-129A-737B-92CE-000F9063E93F}"/>
              </a:ext>
            </a:extLst>
          </p:cNvPr>
          <p:cNvSpPr>
            <a:spLocks noGrp="1"/>
          </p:cNvSpPr>
          <p:nvPr>
            <p:ph type="sldNum" sz="quarter" idx="12"/>
          </p:nvPr>
        </p:nvSpPr>
        <p:spPr/>
        <p:txBody>
          <a:bodyPr/>
          <a:lstStyle/>
          <a:p>
            <a:fld id="{56E6BC1D-4800-4CA3-A5E7-AE85DC117D95}" type="slidenum">
              <a:rPr lang="en-GB" smtClean="0"/>
              <a:t>‹#›</a:t>
            </a:fld>
            <a:endParaRPr lang="en-GB"/>
          </a:p>
        </p:txBody>
      </p:sp>
    </p:spTree>
    <p:extLst>
      <p:ext uri="{BB962C8B-B14F-4D97-AF65-F5344CB8AC3E}">
        <p14:creationId xmlns:p14="http://schemas.microsoft.com/office/powerpoint/2010/main" val="514852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 Template - Bullet Slide 3">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791C3F34-D881-BA4A-BDD3-D9437A620090}"/>
              </a:ext>
            </a:extLst>
          </p:cNvPr>
          <p:cNvSpPr>
            <a:spLocks noGrp="1"/>
          </p:cNvSpPr>
          <p:nvPr>
            <p:ph sz="quarter" idx="12" hasCustomPrompt="1"/>
          </p:nvPr>
        </p:nvSpPr>
        <p:spPr>
          <a:xfrm>
            <a:off x="670561" y="1431459"/>
            <a:ext cx="4030133" cy="4223173"/>
          </a:xfrm>
          <a:prstGeom prst="rect">
            <a:avLst/>
          </a:prstGeom>
        </p:spPr>
        <p:txBody>
          <a:bodyPr/>
          <a:lstStyle>
            <a:lvl1pPr marL="477535" indent="-477535">
              <a:buBlip>
                <a:blip r:embed="rId2"/>
              </a:buBlip>
              <a:tabLst>
                <a:tab pos="0" algn="l"/>
              </a:tabLst>
              <a:defRPr/>
            </a:lvl1pPr>
            <a:lvl2pPr marL="326393" indent="246381">
              <a:tabLst/>
              <a:defRPr/>
            </a:lvl2pPr>
          </a:lstStyle>
          <a:p>
            <a:pPr marL="477535" indent="-477535">
              <a:buBlip>
                <a:blip r:embed="rId2"/>
              </a:buBlip>
            </a:pPr>
            <a:r>
              <a:rPr lang="en-GB" sz="2560"/>
              <a:t>Bullet point one</a:t>
            </a:r>
          </a:p>
          <a:p>
            <a:pPr lvl="1"/>
            <a:r>
              <a:rPr lang="en-GB"/>
              <a:t>Second level</a:t>
            </a:r>
          </a:p>
        </p:txBody>
      </p:sp>
      <p:sp>
        <p:nvSpPr>
          <p:cNvPr id="15" name="Content Placeholder 13">
            <a:extLst>
              <a:ext uri="{FF2B5EF4-FFF2-40B4-BE49-F238E27FC236}">
                <a16:creationId xmlns:a16="http://schemas.microsoft.com/office/drawing/2014/main" id="{114F7350-8891-CB4C-9FF5-26BFC19328A2}"/>
              </a:ext>
            </a:extLst>
          </p:cNvPr>
          <p:cNvSpPr>
            <a:spLocks noGrp="1"/>
          </p:cNvSpPr>
          <p:nvPr>
            <p:ph sz="quarter" idx="13" hasCustomPrompt="1"/>
          </p:nvPr>
        </p:nvSpPr>
        <p:spPr>
          <a:xfrm>
            <a:off x="4988598" y="1431458"/>
            <a:ext cx="4139143" cy="4223173"/>
          </a:xfrm>
          <a:prstGeom prst="rect">
            <a:avLst/>
          </a:prstGeom>
        </p:spPr>
        <p:txBody>
          <a:bodyPr/>
          <a:lstStyle>
            <a:lvl1pPr marL="477535" indent="-477535">
              <a:buBlip>
                <a:blip r:embed="rId2"/>
              </a:buBlip>
              <a:defRPr/>
            </a:lvl1pPr>
            <a:lvl2pPr marL="645165" indent="-289563">
              <a:tabLst/>
              <a:defRPr/>
            </a:lvl2pPr>
          </a:lstStyle>
          <a:p>
            <a:pPr marL="477535" indent="-477535">
              <a:buBlip>
                <a:blip r:embed="rId2"/>
              </a:buBlip>
            </a:pPr>
            <a:r>
              <a:rPr lang="en-GB" sz="2560"/>
              <a:t>Bullet point two</a:t>
            </a:r>
          </a:p>
          <a:p>
            <a:pPr lvl="1"/>
            <a:r>
              <a:rPr lang="en-GB"/>
              <a:t>Second level</a:t>
            </a:r>
          </a:p>
        </p:txBody>
      </p:sp>
      <p:sp>
        <p:nvSpPr>
          <p:cNvPr id="16" name="Title Placeholder 9">
            <a:extLst>
              <a:ext uri="{FF2B5EF4-FFF2-40B4-BE49-F238E27FC236}">
                <a16:creationId xmlns:a16="http://schemas.microsoft.com/office/drawing/2014/main" id="{175180C8-5F5C-DF4E-AFE1-FCBCC33F9798}"/>
              </a:ext>
            </a:extLst>
          </p:cNvPr>
          <p:cNvSpPr>
            <a:spLocks noGrp="1"/>
          </p:cNvSpPr>
          <p:nvPr>
            <p:ph type="title" hasCustomPrompt="1"/>
          </p:nvPr>
        </p:nvSpPr>
        <p:spPr>
          <a:xfrm>
            <a:off x="670560" y="389478"/>
            <a:ext cx="8412480" cy="810260"/>
          </a:xfrm>
          <a:prstGeom prst="rect">
            <a:avLst/>
          </a:prstGeom>
        </p:spPr>
        <p:txBody>
          <a:bodyPr vert="horz" lIns="91440" tIns="45720" rIns="91440" bIns="45720" rtlCol="0" anchor="t">
            <a:noAutofit/>
          </a:bodyPr>
          <a:lstStyle/>
          <a:p>
            <a:r>
              <a:rPr lang="en-GB"/>
              <a:t>Click to add title</a:t>
            </a:r>
            <a:endParaRPr lang="en-US"/>
          </a:p>
        </p:txBody>
      </p:sp>
      <p:sp>
        <p:nvSpPr>
          <p:cNvPr id="7" name="Slide Number Placeholder 6">
            <a:extLst>
              <a:ext uri="{FF2B5EF4-FFF2-40B4-BE49-F238E27FC236}">
                <a16:creationId xmlns:a16="http://schemas.microsoft.com/office/drawing/2014/main" id="{A5F6D2C7-9974-3241-8E17-9C8C91D73EF0}"/>
              </a:ext>
            </a:extLst>
          </p:cNvPr>
          <p:cNvSpPr>
            <a:spLocks noGrp="1"/>
          </p:cNvSpPr>
          <p:nvPr>
            <p:ph type="sldNum" sz="quarter" idx="4"/>
          </p:nvPr>
        </p:nvSpPr>
        <p:spPr>
          <a:xfrm>
            <a:off x="8506003" y="6731008"/>
            <a:ext cx="984826" cy="389467"/>
          </a:xfrm>
          <a:prstGeom prst="rect">
            <a:avLst/>
          </a:prstGeom>
        </p:spPr>
        <p:txBody>
          <a:bodyPr vert="horz" lIns="91440" tIns="45720" rIns="91440" bIns="45720" rtlCol="0" anchor="ctr"/>
          <a:lstStyle>
            <a:lvl1pPr algn="r">
              <a:defRPr sz="96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85D1EE2C-079A-8247-AEF1-2B6520D3F5D8}" type="slidenum">
              <a:rPr lang="en-US" smtClean="0"/>
              <a:pPr/>
              <a:t>‹#›</a:t>
            </a:fld>
            <a:endParaRPr lang="en-US"/>
          </a:p>
        </p:txBody>
      </p:sp>
    </p:spTree>
    <p:extLst>
      <p:ext uri="{BB962C8B-B14F-4D97-AF65-F5344CB8AC3E}">
        <p14:creationId xmlns:p14="http://schemas.microsoft.com/office/powerpoint/2010/main" val="4185129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age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634300-2072-2042-A089-9D8D1DACE475}"/>
              </a:ext>
            </a:extLst>
          </p:cNvPr>
          <p:cNvSpPr>
            <a:spLocks noGrp="1"/>
          </p:cNvSpPr>
          <p:nvPr>
            <p:ph type="pic" sz="quarter" idx="10" hasCustomPrompt="1"/>
          </p:nvPr>
        </p:nvSpPr>
        <p:spPr>
          <a:xfrm>
            <a:off x="0" y="0"/>
            <a:ext cx="9753600" cy="7315200"/>
          </a:xfrm>
          <a:prstGeom prst="rect">
            <a:avLst/>
          </a:prstGeom>
        </p:spPr>
        <p:txBody>
          <a:bodyPr anchor="ctr">
            <a:normAutofit/>
          </a:bodyPr>
          <a:lstStyle>
            <a:lvl1pPr marL="0" marR="0" indent="0" algn="ctr" defTabSz="731525" rtl="0" eaLnBrk="1" fontAlgn="auto" latinLnBrk="0" hangingPunct="1">
              <a:lnSpc>
                <a:spcPct val="90000"/>
              </a:lnSpc>
              <a:spcBef>
                <a:spcPts val="800"/>
              </a:spcBef>
              <a:spcAft>
                <a:spcPts val="0"/>
              </a:spcAft>
              <a:buClrTx/>
              <a:buSzTx/>
              <a:buFont typeface="Arial" panose="020B0604020202020204" pitchFamily="34" charset="0"/>
              <a:buNone/>
              <a:tabLst/>
              <a:defRPr sz="224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731525" rtl="0" eaLnBrk="1" fontAlgn="auto" latinLnBrk="0" hangingPunct="1">
              <a:lnSpc>
                <a:spcPct val="90000"/>
              </a:lnSpc>
              <a:spcBef>
                <a:spcPts val="800"/>
              </a:spcBef>
              <a:spcAft>
                <a:spcPts val="0"/>
              </a:spcAft>
              <a:buClrTx/>
              <a:buSzTx/>
              <a:buFont typeface="Arial" panose="020B0604020202020204" pitchFamily="34" charset="0"/>
              <a:buNone/>
              <a:tabLst/>
              <a:defRPr/>
            </a:pPr>
            <a:r>
              <a:rPr lang="en-US"/>
              <a:t>Click on picture icon to insert photo</a:t>
            </a:r>
          </a:p>
          <a:p>
            <a:endParaRPr lang="en-US"/>
          </a:p>
        </p:txBody>
      </p:sp>
    </p:spTree>
    <p:extLst>
      <p:ext uri="{BB962C8B-B14F-4D97-AF65-F5344CB8AC3E}">
        <p14:creationId xmlns:p14="http://schemas.microsoft.com/office/powerpoint/2010/main" val="24224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31.xml"/><Relationship Id="rId5" Type="http://schemas.openxmlformats.org/officeDocument/2006/relationships/image" Target="../media/image8.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B9D365-051F-5541-A4B0-FFA06B55750B}"/>
              </a:ext>
            </a:extLst>
          </p:cNvPr>
          <p:cNvSpPr/>
          <p:nvPr userDrawn="1"/>
        </p:nvSpPr>
        <p:spPr>
          <a:xfrm>
            <a:off x="0" y="0"/>
            <a:ext cx="9760849" cy="7315200"/>
          </a:xfrm>
          <a:prstGeom prst="rect">
            <a:avLst/>
          </a:prstGeom>
          <a:solidFill>
            <a:srgbClr val="EA10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rgbClr val="EA1017"/>
              </a:solidFill>
            </a:endParaRPr>
          </a:p>
        </p:txBody>
      </p:sp>
      <p:pic>
        <p:nvPicPr>
          <p:cNvPr id="4" name="Picture 3" descr="A red logo with white text&#10;&#10;Description automatically generated with medium confidence">
            <a:extLst>
              <a:ext uri="{FF2B5EF4-FFF2-40B4-BE49-F238E27FC236}">
                <a16:creationId xmlns:a16="http://schemas.microsoft.com/office/drawing/2014/main" id="{9CDE2E3E-4B08-0947-8F4B-1D4FA23AF020}"/>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1024" y="5940357"/>
            <a:ext cx="1409926" cy="1374853"/>
          </a:xfrm>
          <a:prstGeom prst="rect">
            <a:avLst/>
          </a:prstGeom>
        </p:spPr>
      </p:pic>
    </p:spTree>
    <p:extLst>
      <p:ext uri="{BB962C8B-B14F-4D97-AF65-F5344CB8AC3E}">
        <p14:creationId xmlns:p14="http://schemas.microsoft.com/office/powerpoint/2010/main" val="1619370795"/>
      </p:ext>
    </p:extLst>
  </p:cSld>
  <p:clrMap bg1="lt1" tx1="dk1" bg2="lt2" tx2="dk2" accent1="accent1" accent2="accent2" accent3="accent3" accent4="accent4" accent5="accent5" accent6="accent6" hlink="hlink" folHlink="folHlink"/>
  <p:sldLayoutIdLst>
    <p:sldLayoutId id="2147483736" r:id="rId1"/>
    <p:sldLayoutId id="2147483753" r:id="rId2"/>
    <p:sldLayoutId id="2147483752" r:id="rId3"/>
    <p:sldLayoutId id="2147483738" r:id="rId4"/>
    <p:sldLayoutId id="2147483739" r:id="rId5"/>
  </p:sldLayoutIdLst>
  <p:hf sldNum="0" hdr="0" ftr="0" dt="0"/>
  <p:txStyles>
    <p:titleStyle>
      <a:lvl1pPr algn="ctr" defTabSz="685783" rtl="0" eaLnBrk="1" latinLnBrk="0" hangingPunct="1">
        <a:lnSpc>
          <a:spcPct val="90000"/>
        </a:lnSpc>
        <a:spcBef>
          <a:spcPct val="0"/>
        </a:spcBef>
        <a:buNone/>
        <a:defRPr sz="6000" b="1" i="0" kern="1200">
          <a:solidFill>
            <a:srgbClr val="FF0000"/>
          </a:solidFill>
          <a:latin typeface="Mokoko XBold" panose="02060503020203020204" pitchFamily="18" charset="77"/>
          <a:ea typeface="+mj-ea"/>
          <a:cs typeface="Mokoko XBold" panose="02060503020203020204" pitchFamily="18" charset="77"/>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458696-E77E-2E40-6DD5-14FBBAACFE7A}"/>
              </a:ext>
            </a:extLst>
          </p:cNvPr>
          <p:cNvSpPr>
            <a:spLocks noGrp="1"/>
          </p:cNvSpPr>
          <p:nvPr>
            <p:ph type="title"/>
          </p:nvPr>
        </p:nvSpPr>
        <p:spPr>
          <a:xfrm>
            <a:off x="669925" y="388938"/>
            <a:ext cx="8413750" cy="141446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E4CCCC6-758D-6436-8CF4-1FC0550EEC16}"/>
              </a:ext>
            </a:extLst>
          </p:cNvPr>
          <p:cNvSpPr>
            <a:spLocks noGrp="1"/>
          </p:cNvSpPr>
          <p:nvPr>
            <p:ph type="body" idx="1"/>
          </p:nvPr>
        </p:nvSpPr>
        <p:spPr>
          <a:xfrm>
            <a:off x="669925" y="1947863"/>
            <a:ext cx="8413750" cy="464026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C8B756D-653F-7C6B-0779-0402A1208048}"/>
              </a:ext>
            </a:extLst>
          </p:cNvPr>
          <p:cNvSpPr>
            <a:spLocks noGrp="1"/>
          </p:cNvSpPr>
          <p:nvPr>
            <p:ph type="dt" sz="half" idx="2"/>
          </p:nvPr>
        </p:nvSpPr>
        <p:spPr>
          <a:xfrm>
            <a:off x="669925" y="6780213"/>
            <a:ext cx="2195513" cy="388937"/>
          </a:xfrm>
          <a:prstGeom prst="rect">
            <a:avLst/>
          </a:prstGeom>
        </p:spPr>
        <p:txBody>
          <a:bodyPr vert="horz" lIns="91440" tIns="45720" rIns="91440" bIns="45720" rtlCol="0" anchor="ctr"/>
          <a:lstStyle>
            <a:lvl1pPr algn="l">
              <a:defRPr sz="1200">
                <a:solidFill>
                  <a:schemeClr val="tx1">
                    <a:tint val="82000"/>
                  </a:schemeClr>
                </a:solidFill>
              </a:defRPr>
            </a:lvl1pPr>
          </a:lstStyle>
          <a:p>
            <a:fld id="{46A5A1E0-87FB-4D34-89FD-1AF31301F099}" type="datetimeFigureOut">
              <a:rPr lang="en-GB" smtClean="0"/>
              <a:t>22/07/2025</a:t>
            </a:fld>
            <a:endParaRPr lang="en-GB"/>
          </a:p>
        </p:txBody>
      </p:sp>
      <p:sp>
        <p:nvSpPr>
          <p:cNvPr id="5" name="Footer Placeholder 4">
            <a:extLst>
              <a:ext uri="{FF2B5EF4-FFF2-40B4-BE49-F238E27FC236}">
                <a16:creationId xmlns:a16="http://schemas.microsoft.com/office/drawing/2014/main" id="{C7DA4680-4FF9-110E-4821-BE04155F2CC5}"/>
              </a:ext>
            </a:extLst>
          </p:cNvPr>
          <p:cNvSpPr>
            <a:spLocks noGrp="1"/>
          </p:cNvSpPr>
          <p:nvPr>
            <p:ph type="ftr" sz="quarter" idx="3"/>
          </p:nvPr>
        </p:nvSpPr>
        <p:spPr>
          <a:xfrm>
            <a:off x="3230563" y="6780213"/>
            <a:ext cx="3292475" cy="3889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76CB743-031A-3C62-4D16-5CF9EBC859FC}"/>
              </a:ext>
            </a:extLst>
          </p:cNvPr>
          <p:cNvSpPr>
            <a:spLocks noGrp="1"/>
          </p:cNvSpPr>
          <p:nvPr>
            <p:ph type="sldNum" sz="quarter" idx="4"/>
          </p:nvPr>
        </p:nvSpPr>
        <p:spPr>
          <a:xfrm>
            <a:off x="6888163" y="6780213"/>
            <a:ext cx="2195512" cy="388937"/>
          </a:xfrm>
          <a:prstGeom prst="rect">
            <a:avLst/>
          </a:prstGeom>
        </p:spPr>
        <p:txBody>
          <a:bodyPr vert="horz" lIns="91440" tIns="45720" rIns="91440" bIns="45720" rtlCol="0" anchor="ctr"/>
          <a:lstStyle>
            <a:lvl1pPr algn="r">
              <a:defRPr sz="1200">
                <a:solidFill>
                  <a:schemeClr val="tx1">
                    <a:tint val="82000"/>
                  </a:schemeClr>
                </a:solidFill>
              </a:defRPr>
            </a:lvl1pPr>
          </a:lstStyle>
          <a:p>
            <a:fld id="{56E6BC1D-4800-4CA3-A5E7-AE85DC117D95}" type="slidenum">
              <a:rPr lang="en-GB" smtClean="0"/>
              <a:t>‹#›</a:t>
            </a:fld>
            <a:endParaRPr lang="en-GB"/>
          </a:p>
        </p:txBody>
      </p:sp>
    </p:spTree>
    <p:extLst>
      <p:ext uri="{BB962C8B-B14F-4D97-AF65-F5344CB8AC3E}">
        <p14:creationId xmlns:p14="http://schemas.microsoft.com/office/powerpoint/2010/main" val="26975075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009C32-27B6-6442-AD11-4AEFCA1A9DD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7250" y="3816"/>
            <a:ext cx="9760849" cy="7320636"/>
          </a:xfrm>
          <a:prstGeom prst="rect">
            <a:avLst/>
          </a:prstGeom>
        </p:spPr>
      </p:pic>
      <p:sp>
        <p:nvSpPr>
          <p:cNvPr id="7" name="Slide Number Placeholder 6">
            <a:extLst>
              <a:ext uri="{FF2B5EF4-FFF2-40B4-BE49-F238E27FC236}">
                <a16:creationId xmlns:a16="http://schemas.microsoft.com/office/drawing/2014/main" id="{18923E4A-33D6-6448-B8A8-7C98BE9B0C06}"/>
              </a:ext>
            </a:extLst>
          </p:cNvPr>
          <p:cNvSpPr>
            <a:spLocks noGrp="1"/>
          </p:cNvSpPr>
          <p:nvPr>
            <p:ph type="sldNum" sz="quarter" idx="4"/>
          </p:nvPr>
        </p:nvSpPr>
        <p:spPr>
          <a:xfrm>
            <a:off x="8506003" y="6731008"/>
            <a:ext cx="984826" cy="389467"/>
          </a:xfrm>
          <a:prstGeom prst="rect">
            <a:avLst/>
          </a:prstGeom>
        </p:spPr>
        <p:txBody>
          <a:bodyPr vert="horz" lIns="91440" tIns="45720" rIns="91440" bIns="45720" rtlCol="0" anchor="ctr"/>
          <a:lstStyle>
            <a:lvl1pPr algn="r">
              <a:defRPr sz="96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85D1EE2C-079A-8247-AEF1-2B6520D3F5D8}" type="slidenum">
              <a:rPr lang="en-US" smtClean="0"/>
              <a:pPr/>
              <a:t>‹#›</a:t>
            </a:fld>
            <a:endParaRPr lang="en-US"/>
          </a:p>
        </p:txBody>
      </p:sp>
      <p:sp>
        <p:nvSpPr>
          <p:cNvPr id="10" name="Title Placeholder 9">
            <a:extLst>
              <a:ext uri="{FF2B5EF4-FFF2-40B4-BE49-F238E27FC236}">
                <a16:creationId xmlns:a16="http://schemas.microsoft.com/office/drawing/2014/main" id="{DD4C6FBA-BB22-8F46-864C-1D9B0ED4D502}"/>
              </a:ext>
            </a:extLst>
          </p:cNvPr>
          <p:cNvSpPr>
            <a:spLocks noGrp="1"/>
          </p:cNvSpPr>
          <p:nvPr>
            <p:ph type="title"/>
          </p:nvPr>
        </p:nvSpPr>
        <p:spPr>
          <a:xfrm>
            <a:off x="670560" y="389478"/>
            <a:ext cx="8412480" cy="810260"/>
          </a:xfrm>
          <a:prstGeom prst="rect">
            <a:avLst/>
          </a:prstGeom>
        </p:spPr>
        <p:txBody>
          <a:bodyPr vert="horz" lIns="91440" tIns="45720" rIns="91440" bIns="45720" rtlCol="0" anchor="t">
            <a:noAutofit/>
          </a:bodyPr>
          <a:lstStyle/>
          <a:p>
            <a:r>
              <a:rPr lang="en-GB"/>
              <a:t>Sample title </a:t>
            </a:r>
            <a:endParaRPr lang="en-US"/>
          </a:p>
        </p:txBody>
      </p:sp>
    </p:spTree>
  </p:cSld>
  <p:clrMap bg1="lt1" tx1="dk1" bg2="lt2" tx2="dk2" accent1="accent1" accent2="accent2" accent3="accent3" accent4="accent4" accent5="accent5" accent6="accent6" hlink="hlink" folHlink="folHlink"/>
  <p:sldLayoutIdLst>
    <p:sldLayoutId id="2147483700" r:id="rId1"/>
  </p:sldLayoutIdLst>
  <p:hf sldNum="0" hdr="0" ftr="0" dt="0"/>
  <p:txStyles>
    <p:titleStyle>
      <a:lvl1pPr algn="l" rtl="0" eaLnBrk="1" fontAlgn="base" hangingPunct="1">
        <a:spcBef>
          <a:spcPct val="0"/>
        </a:spcBef>
        <a:spcAft>
          <a:spcPct val="0"/>
        </a:spcAft>
        <a:defRPr sz="4050" b="1" i="0">
          <a:solidFill>
            <a:srgbClr val="EA1017"/>
          </a:solidFill>
          <a:latin typeface="Mokoko XBold" panose="02060503020203020204" pitchFamily="18" charset="77"/>
          <a:ea typeface="ヒラギノ角ゴ Pro W3" charset="0"/>
          <a:cs typeface="Mokoko XBold" panose="02060503020203020204" pitchFamily="18" charset="77"/>
        </a:defRPr>
      </a:lvl1pPr>
      <a:lvl2pPr algn="l" rtl="0" eaLnBrk="1" fontAlgn="base" hangingPunct="1">
        <a:spcBef>
          <a:spcPct val="0"/>
        </a:spcBef>
        <a:spcAft>
          <a:spcPct val="0"/>
        </a:spcAft>
        <a:defRPr sz="3300">
          <a:solidFill>
            <a:srgbClr val="FF0000"/>
          </a:solidFill>
          <a:latin typeface="Arial" charset="0"/>
          <a:ea typeface="ヒラギノ角ゴ Pro W3" charset="0"/>
          <a:cs typeface="ヒラギノ角ゴ Pro W3" charset="0"/>
        </a:defRPr>
      </a:lvl2pPr>
      <a:lvl3pPr algn="l" rtl="0" eaLnBrk="1" fontAlgn="base" hangingPunct="1">
        <a:spcBef>
          <a:spcPct val="0"/>
        </a:spcBef>
        <a:spcAft>
          <a:spcPct val="0"/>
        </a:spcAft>
        <a:defRPr sz="3300">
          <a:solidFill>
            <a:srgbClr val="FF0000"/>
          </a:solidFill>
          <a:latin typeface="Arial" charset="0"/>
          <a:ea typeface="ヒラギノ角ゴ Pro W3" charset="0"/>
          <a:cs typeface="ヒラギノ角ゴ Pro W3" charset="0"/>
        </a:defRPr>
      </a:lvl3pPr>
      <a:lvl4pPr algn="l" rtl="0" eaLnBrk="1" fontAlgn="base" hangingPunct="1">
        <a:spcBef>
          <a:spcPct val="0"/>
        </a:spcBef>
        <a:spcAft>
          <a:spcPct val="0"/>
        </a:spcAft>
        <a:defRPr sz="3300">
          <a:solidFill>
            <a:srgbClr val="FF0000"/>
          </a:solidFill>
          <a:latin typeface="Arial" charset="0"/>
          <a:ea typeface="ヒラギノ角ゴ Pro W3" charset="0"/>
          <a:cs typeface="ヒラギノ角ゴ Pro W3" charset="0"/>
        </a:defRPr>
      </a:lvl4pPr>
      <a:lvl5pPr algn="l" rtl="0" eaLnBrk="1" fontAlgn="base" hangingPunct="1">
        <a:spcBef>
          <a:spcPct val="0"/>
        </a:spcBef>
        <a:spcAft>
          <a:spcPct val="0"/>
        </a:spcAft>
        <a:defRPr sz="3300">
          <a:solidFill>
            <a:srgbClr val="FF0000"/>
          </a:solidFill>
          <a:latin typeface="Arial" charset="0"/>
          <a:ea typeface="ヒラギノ角ゴ Pro W3" charset="0"/>
          <a:cs typeface="ヒラギノ角ゴ Pro W3" charset="0"/>
        </a:defRPr>
      </a:lvl5pPr>
      <a:lvl6pPr marL="342892" algn="l" rtl="0" eaLnBrk="1" fontAlgn="base" hangingPunct="1">
        <a:spcBef>
          <a:spcPct val="0"/>
        </a:spcBef>
        <a:spcAft>
          <a:spcPct val="0"/>
        </a:spcAft>
        <a:defRPr sz="3300" b="1">
          <a:solidFill>
            <a:srgbClr val="FF0000"/>
          </a:solidFill>
          <a:latin typeface="Arial" charset="0"/>
          <a:ea typeface="ヒラギノ角ゴ Pro W3" charset="0"/>
        </a:defRPr>
      </a:lvl6pPr>
      <a:lvl7pPr marL="685783" algn="l" rtl="0" eaLnBrk="1" fontAlgn="base" hangingPunct="1">
        <a:spcBef>
          <a:spcPct val="0"/>
        </a:spcBef>
        <a:spcAft>
          <a:spcPct val="0"/>
        </a:spcAft>
        <a:defRPr sz="3300" b="1">
          <a:solidFill>
            <a:srgbClr val="FF0000"/>
          </a:solidFill>
          <a:latin typeface="Arial" charset="0"/>
          <a:ea typeface="ヒラギノ角ゴ Pro W3" charset="0"/>
        </a:defRPr>
      </a:lvl7pPr>
      <a:lvl8pPr marL="1028675" algn="l" rtl="0" eaLnBrk="1" fontAlgn="base" hangingPunct="1">
        <a:spcBef>
          <a:spcPct val="0"/>
        </a:spcBef>
        <a:spcAft>
          <a:spcPct val="0"/>
        </a:spcAft>
        <a:defRPr sz="3300" b="1">
          <a:solidFill>
            <a:srgbClr val="FF0000"/>
          </a:solidFill>
          <a:latin typeface="Arial" charset="0"/>
          <a:ea typeface="ヒラギノ角ゴ Pro W3" charset="0"/>
        </a:defRPr>
      </a:lvl8pPr>
      <a:lvl9pPr marL="1371566" algn="l" rtl="0" eaLnBrk="1" fontAlgn="base" hangingPunct="1">
        <a:spcBef>
          <a:spcPct val="0"/>
        </a:spcBef>
        <a:spcAft>
          <a:spcPct val="0"/>
        </a:spcAft>
        <a:defRPr sz="3300" b="1">
          <a:solidFill>
            <a:srgbClr val="FF0000"/>
          </a:solidFill>
          <a:latin typeface="Arial" charset="0"/>
          <a:ea typeface="ヒラギノ角ゴ Pro W3" charset="0"/>
        </a:defRPr>
      </a:lvl9pPr>
    </p:titleStyle>
    <p:bodyStyle>
      <a:lvl1pPr marL="533387" indent="-533387" algn="l" rtl="0" eaLnBrk="1" fontAlgn="base" hangingPunct="1">
        <a:spcBef>
          <a:spcPct val="20000"/>
        </a:spcBef>
        <a:spcAft>
          <a:spcPct val="0"/>
        </a:spcAft>
        <a:buClr>
          <a:srgbClr val="FF0000"/>
        </a:buClr>
        <a:buFontTx/>
        <a:buBlip>
          <a:blip r:embed="rId4"/>
        </a:buBlip>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58430" indent="-214308" algn="l" rtl="0" eaLnBrk="1" fontAlgn="base" hangingPunct="1">
        <a:spcBef>
          <a:spcPct val="20000"/>
        </a:spcBef>
        <a:spcAft>
          <a:spcPct val="0"/>
        </a:spcAft>
        <a:buClr>
          <a:schemeClr val="bg2"/>
        </a:buClr>
        <a:buFontTx/>
        <a:buBlip>
          <a:blip r:embed="rId5"/>
        </a:buBlip>
        <a:defRPr sz="21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92967" indent="0" algn="l" rtl="0" eaLnBrk="1" fontAlgn="base" hangingPunct="1">
        <a:spcBef>
          <a:spcPct val="20000"/>
        </a:spcBef>
        <a:spcAft>
          <a:spcPct val="0"/>
        </a:spcAft>
        <a:buClr>
          <a:schemeClr val="bg2"/>
        </a:buClr>
        <a:buFontTx/>
        <a:buNone/>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98950" indent="0" algn="l" rtl="0" eaLnBrk="1" fontAlgn="base" hangingPunct="1">
        <a:spcBef>
          <a:spcPct val="20000"/>
        </a:spcBef>
        <a:spcAft>
          <a:spcPct val="0"/>
        </a:spcAft>
        <a:buClr>
          <a:schemeClr val="bg2"/>
        </a:buClr>
        <a:buFontTx/>
        <a:buNone/>
        <a:defRPr sz="15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704932" indent="0" algn="l" rtl="0" eaLnBrk="1" fontAlgn="base" hangingPunct="1">
        <a:spcBef>
          <a:spcPct val="20000"/>
        </a:spcBef>
        <a:spcAft>
          <a:spcPct val="0"/>
        </a:spcAft>
        <a:buClr>
          <a:schemeClr val="bg2"/>
        </a:buClr>
        <a:buFontTx/>
        <a:buNone/>
        <a:defRPr sz="15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219270" indent="-171446" algn="l" rtl="0" eaLnBrk="1" fontAlgn="base" hangingPunct="1">
        <a:spcBef>
          <a:spcPct val="20000"/>
        </a:spcBef>
        <a:spcAft>
          <a:spcPct val="0"/>
        </a:spcAft>
        <a:buClr>
          <a:schemeClr val="bg2"/>
        </a:buClr>
        <a:buFont typeface="Arial" charset="0"/>
        <a:buChar char="■"/>
        <a:defRPr sz="1500">
          <a:solidFill>
            <a:schemeClr val="tx1"/>
          </a:solidFill>
          <a:latin typeface="+mn-lt"/>
          <a:ea typeface="+mn-ea"/>
        </a:defRPr>
      </a:lvl6pPr>
      <a:lvl7pPr marL="2562161" indent="-171446" algn="l" rtl="0" eaLnBrk="1" fontAlgn="base" hangingPunct="1">
        <a:spcBef>
          <a:spcPct val="20000"/>
        </a:spcBef>
        <a:spcAft>
          <a:spcPct val="0"/>
        </a:spcAft>
        <a:buClr>
          <a:schemeClr val="bg2"/>
        </a:buClr>
        <a:buFont typeface="Arial" charset="0"/>
        <a:buChar char="■"/>
        <a:defRPr sz="1500">
          <a:solidFill>
            <a:schemeClr val="tx1"/>
          </a:solidFill>
          <a:latin typeface="+mn-lt"/>
          <a:ea typeface="+mn-ea"/>
        </a:defRPr>
      </a:lvl7pPr>
      <a:lvl8pPr marL="2905052" indent="-171446" algn="l" rtl="0" eaLnBrk="1" fontAlgn="base" hangingPunct="1">
        <a:spcBef>
          <a:spcPct val="20000"/>
        </a:spcBef>
        <a:spcAft>
          <a:spcPct val="0"/>
        </a:spcAft>
        <a:buClr>
          <a:schemeClr val="bg2"/>
        </a:buClr>
        <a:buFont typeface="Arial" charset="0"/>
        <a:buChar char="■"/>
        <a:defRPr sz="1500">
          <a:solidFill>
            <a:schemeClr val="tx1"/>
          </a:solidFill>
          <a:latin typeface="+mn-lt"/>
          <a:ea typeface="+mn-ea"/>
        </a:defRPr>
      </a:lvl8pPr>
      <a:lvl9pPr marL="3247944" indent="-171446" algn="l" rtl="0" eaLnBrk="1" fontAlgn="base" hangingPunct="1">
        <a:spcBef>
          <a:spcPct val="20000"/>
        </a:spcBef>
        <a:spcAft>
          <a:spcPct val="0"/>
        </a:spcAft>
        <a:buClr>
          <a:schemeClr val="bg2"/>
        </a:buClr>
        <a:buFont typeface="Arial" charset="0"/>
        <a:buChar char="■"/>
        <a:defRPr sz="1500">
          <a:solidFill>
            <a:schemeClr val="tx1"/>
          </a:solidFill>
          <a:latin typeface="+mn-lt"/>
          <a:ea typeface="+mn-ea"/>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248434"/>
      </p:ext>
    </p:extLst>
  </p:cSld>
  <p:clrMap bg1="lt1" tx1="dk1" bg2="lt2" tx2="dk2" accent1="accent1" accent2="accent2" accent3="accent3" accent4="accent4" accent5="accent5" accent6="accent6" hlink="hlink" folHlink="folHlink"/>
  <p:sldLayoutIdLst>
    <p:sldLayoutId id="2147483723" r:id="rId1"/>
  </p:sldLayoutIdLst>
  <p:hf sldNum="0"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783" rtl="0" eaLnBrk="1" latinLnBrk="0" hangingPunct="1">
        <a:lnSpc>
          <a:spcPct val="90000"/>
        </a:lnSpc>
        <a:spcBef>
          <a:spcPts val="750"/>
        </a:spcBef>
        <a:buFont typeface="Arial" panose="020B0604020202020204" pitchFamily="34" charset="0"/>
        <a:buNone/>
        <a:defRPr sz="3600" b="1" i="0" kern="1200">
          <a:solidFill>
            <a:srgbClr val="FF0000"/>
          </a:solidFill>
          <a:latin typeface="Mokoko Trial Extra Bold" panose="02060503020203020204" pitchFamily="18" charset="77"/>
          <a:ea typeface="+mn-ea"/>
          <a:cs typeface="Mokoko Trial Extra Bold" panose="02060503020203020204" pitchFamily="18" charset="77"/>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1.xml"/><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png"/><Relationship Id="rId1" Type="http://schemas.openxmlformats.org/officeDocument/2006/relationships/slideLayout" Target="../slideLayouts/slideLayout31.xm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6.jpeg"/><Relationship Id="rId1" Type="http://schemas.openxmlformats.org/officeDocument/2006/relationships/slideLayout" Target="../slideLayouts/slideLayout31.xml"/><Relationship Id="rId5" Type="http://schemas.openxmlformats.org/officeDocument/2006/relationships/image" Target="../media/image37.jpe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6.jpeg"/><Relationship Id="rId1" Type="http://schemas.openxmlformats.org/officeDocument/2006/relationships/slideLayout" Target="../slideLayouts/slideLayout3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3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1017"/>
        </a:solidFill>
        <a:effectLst/>
      </p:bgPr>
    </p:bg>
    <p:spTree>
      <p:nvGrpSpPr>
        <p:cNvPr id="1" name=""/>
        <p:cNvGrpSpPr/>
        <p:nvPr/>
      </p:nvGrpSpPr>
      <p:grpSpPr>
        <a:xfrm>
          <a:off x="0" y="0"/>
          <a:ext cx="0" cy="0"/>
          <a:chOff x="0" y="0"/>
          <a:chExt cx="0" cy="0"/>
        </a:xfrm>
      </p:grpSpPr>
      <p:pic>
        <p:nvPicPr>
          <p:cNvPr id="3" name="Picture 2" descr="A red sign with white text&#10;&#10;AI-generated content may be incorrect.">
            <a:extLst>
              <a:ext uri="{FF2B5EF4-FFF2-40B4-BE49-F238E27FC236}">
                <a16:creationId xmlns:a16="http://schemas.microsoft.com/office/drawing/2014/main" id="{4B225035-38E2-303C-A5B8-58E280AC9DAC}"/>
              </a:ext>
            </a:extLst>
          </p:cNvPr>
          <p:cNvPicPr>
            <a:picLocks noChangeAspect="1"/>
          </p:cNvPicPr>
          <p:nvPr/>
        </p:nvPicPr>
        <p:blipFill>
          <a:blip r:embed="rId2"/>
          <a:stretch>
            <a:fillRect/>
          </a:stretch>
        </p:blipFill>
        <p:spPr>
          <a:xfrm>
            <a:off x="1121661" y="631947"/>
            <a:ext cx="7510278" cy="56941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Freeform 2"/>
          <p:cNvSpPr/>
          <p:nvPr/>
        </p:nvSpPr>
        <p:spPr>
          <a:xfrm>
            <a:off x="4114800" y="3568700"/>
            <a:ext cx="5638800" cy="3746500"/>
          </a:xfrm>
          <a:custGeom>
            <a:avLst/>
            <a:gdLst/>
            <a:ahLst/>
            <a:cxnLst/>
            <a:rect l="l" t="t" r="r" b="b"/>
            <a:pathLst>
              <a:path w="5769485" h="3831900">
                <a:moveTo>
                  <a:pt x="0" y="0"/>
                </a:moveTo>
                <a:lnTo>
                  <a:pt x="5769485" y="0"/>
                </a:lnTo>
                <a:lnTo>
                  <a:pt x="5769485" y="3831900"/>
                </a:lnTo>
                <a:lnTo>
                  <a:pt x="0" y="3831900"/>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731520" y="1135778"/>
            <a:ext cx="7913052" cy="3841052"/>
          </a:xfrm>
          <a:prstGeom prst="rect">
            <a:avLst/>
          </a:prstGeom>
        </p:spPr>
        <p:txBody>
          <a:bodyPr lIns="0" tIns="0" rIns="0" bIns="0" rtlCol="0" anchor="t">
            <a:spAutoFit/>
          </a:bodyPr>
          <a:lstStyle/>
          <a:p>
            <a:pPr algn="l"/>
            <a:r>
              <a:rPr lang="en-GB" sz="2080" b="0" i="0" u="none" strike="noStrike" baseline="0" dirty="0">
                <a:latin typeface="OpenSans-Regular"/>
              </a:rPr>
              <a:t>O </a:t>
            </a:r>
            <a:r>
              <a:rPr lang="en-GB" sz="2080" b="0" i="0" u="none" strike="noStrike" baseline="0" dirty="0" err="1">
                <a:latin typeface="OpenSans-Regular"/>
              </a:rPr>
              <a:t>Dduw</a:t>
            </a:r>
            <a:r>
              <a:rPr lang="en-GB" sz="2080" b="0" i="0" u="none" strike="noStrike" baseline="0" dirty="0">
                <a:latin typeface="OpenSans-Regular"/>
              </a:rPr>
              <a:t>, </a:t>
            </a:r>
            <a:r>
              <a:rPr lang="en-GB" sz="2080" b="0" i="0" u="none" strike="noStrike" baseline="0" dirty="0" err="1">
                <a:latin typeface="OpenSans-Regular"/>
              </a:rPr>
              <a:t>diolchwn</a:t>
            </a:r>
            <a:r>
              <a:rPr lang="en-GB" sz="2080" b="0" i="0" u="none" strike="noStrike" baseline="0" dirty="0">
                <a:latin typeface="OpenSans-Regular"/>
              </a:rPr>
              <a:t> </a:t>
            </a:r>
            <a:r>
              <a:rPr lang="en-GB" sz="2080" b="0" i="0" u="none" strike="noStrike" baseline="0" dirty="0" err="1">
                <a:latin typeface="OpenSans-Regular"/>
              </a:rPr>
              <a:t>i</a:t>
            </a:r>
            <a:r>
              <a:rPr lang="en-GB" sz="2080" b="0" i="0" u="none" strike="noStrike" baseline="0" dirty="0">
                <a:latin typeface="OpenSans-Regular"/>
              </a:rPr>
              <a:t> </a:t>
            </a:r>
            <a:r>
              <a:rPr lang="en-GB" sz="2080" b="0" i="0" u="none" strike="noStrike" baseline="0" dirty="0" err="1">
                <a:latin typeface="OpenSans-Regular"/>
              </a:rPr>
              <a:t>ti</a:t>
            </a:r>
            <a:r>
              <a:rPr lang="en-GB" sz="2080" b="0" i="0" u="none" strike="noStrike" baseline="0" dirty="0">
                <a:latin typeface="OpenSans-Regular"/>
              </a:rPr>
              <a:t> am y </a:t>
            </a:r>
            <a:r>
              <a:rPr lang="en-GB" sz="2080" b="0" i="0" u="none" strike="noStrike" baseline="0" dirty="0" err="1">
                <a:latin typeface="OpenSans-Regular"/>
              </a:rPr>
              <a:t>rhoddion</a:t>
            </a:r>
            <a:r>
              <a:rPr lang="en-GB" sz="2080" b="0" i="0" u="none" strike="noStrike" baseline="0" dirty="0">
                <a:latin typeface="OpenSans-Regular"/>
              </a:rPr>
              <a:t> </a:t>
            </a:r>
            <a:r>
              <a:rPr lang="en-GB" sz="2080" b="0" i="0" u="none" strike="noStrike" baseline="0" dirty="0" err="1">
                <a:latin typeface="OpenSans-Regular"/>
              </a:rPr>
              <a:t>sydd</a:t>
            </a:r>
            <a:r>
              <a:rPr lang="en-GB" sz="2080" b="0" i="0" u="none" strike="noStrike" baseline="0" dirty="0">
                <a:latin typeface="OpenSans-Regular"/>
              </a:rPr>
              <a:t> </a:t>
            </a:r>
            <a:r>
              <a:rPr lang="en-GB" sz="2080" b="0" i="0" u="none" strike="noStrike" baseline="0" dirty="0" err="1">
                <a:latin typeface="OpenSans-Regular"/>
              </a:rPr>
              <a:t>o'n</a:t>
            </a:r>
            <a:endParaRPr lang="en-GB" sz="2080" b="0" i="0" u="none" strike="noStrike" baseline="0" dirty="0">
              <a:latin typeface="OpenSans-Regular"/>
            </a:endParaRPr>
          </a:p>
          <a:p>
            <a:pPr algn="l"/>
            <a:r>
              <a:rPr lang="en-GB" sz="2080" b="0" i="0" u="none" strike="noStrike" baseline="0" dirty="0" err="1">
                <a:latin typeface="OpenSans-Regular"/>
              </a:rPr>
              <a:t>cwmpas</a:t>
            </a:r>
            <a:r>
              <a:rPr lang="en-GB" sz="2080" b="0" i="0" u="none" strike="noStrike" baseline="0" dirty="0">
                <a:latin typeface="OpenSans-Regular"/>
              </a:rPr>
              <a:t>,</a:t>
            </a:r>
          </a:p>
          <a:p>
            <a:pPr algn="l"/>
            <a:r>
              <a:rPr lang="en-GB" sz="2080" b="0" i="0" u="none" strike="noStrike" baseline="0" dirty="0" err="1">
                <a:latin typeface="OpenSans-Regular"/>
              </a:rPr>
              <a:t>Sy’n</a:t>
            </a:r>
            <a:r>
              <a:rPr lang="en-GB" sz="2080" b="0" i="0" u="none" strike="noStrike" baseline="0" dirty="0">
                <a:latin typeface="OpenSans-Regular"/>
              </a:rPr>
              <a:t> </a:t>
            </a:r>
            <a:r>
              <a:rPr lang="en-GB" sz="2080" b="0" i="0" u="none" strike="noStrike" baseline="0" dirty="0" err="1">
                <a:latin typeface="OpenSans-Regular"/>
              </a:rPr>
              <a:t>llifo</a:t>
            </a:r>
            <a:r>
              <a:rPr lang="en-GB" sz="2080" b="0" i="0" u="none" strike="noStrike" baseline="0" dirty="0">
                <a:latin typeface="OpenSans-Regular"/>
              </a:rPr>
              <a:t> </a:t>
            </a:r>
            <a:r>
              <a:rPr lang="en-GB" sz="2080" b="0" i="0" u="none" strike="noStrike" baseline="0" dirty="0" err="1">
                <a:latin typeface="OpenSans-Regular"/>
              </a:rPr>
              <a:t>o'n</a:t>
            </a:r>
            <a:r>
              <a:rPr lang="en-GB" sz="2080" b="0" i="0" u="none" strike="noStrike" baseline="0" dirty="0">
                <a:latin typeface="OpenSans-Regular"/>
              </a:rPr>
              <a:t> </a:t>
            </a:r>
            <a:r>
              <a:rPr lang="en-GB" sz="2080" b="0" i="0" u="none" strike="noStrike" baseline="0" dirty="0" err="1">
                <a:latin typeface="OpenSans-Regular"/>
              </a:rPr>
              <a:t>cymdeithas</a:t>
            </a:r>
            <a:r>
              <a:rPr lang="en-GB" sz="2080" b="0" i="0" u="none" strike="noStrike" baseline="0" dirty="0">
                <a:latin typeface="OpenSans-Regular"/>
              </a:rPr>
              <a:t>,</a:t>
            </a:r>
          </a:p>
          <a:p>
            <a:pPr algn="l"/>
            <a:r>
              <a:rPr lang="en-GB" sz="2080" b="0" i="0" u="none" strike="noStrike" baseline="0" dirty="0" err="1">
                <a:latin typeface="OpenSans-Regular"/>
              </a:rPr>
              <a:t>Sy’n</a:t>
            </a:r>
            <a:r>
              <a:rPr lang="en-GB" sz="2080" b="0" i="0" u="none" strike="noStrike" baseline="0" dirty="0">
                <a:latin typeface="OpenSans-Regular"/>
              </a:rPr>
              <a:t> </a:t>
            </a:r>
            <a:r>
              <a:rPr lang="en-GB" sz="2080" b="0" i="0" u="none" strike="noStrike" baseline="0" dirty="0" err="1">
                <a:latin typeface="OpenSans-Regular"/>
              </a:rPr>
              <a:t>tyfu</a:t>
            </a:r>
            <a:r>
              <a:rPr lang="en-GB" sz="2080" b="0" i="0" u="none" strike="noStrike" baseline="0" dirty="0">
                <a:latin typeface="OpenSans-Regular"/>
              </a:rPr>
              <a:t> </a:t>
            </a:r>
            <a:r>
              <a:rPr lang="en-GB" sz="2080" b="0" i="0" u="none" strike="noStrike" baseline="0" dirty="0" err="1">
                <a:latin typeface="OpenSans-Regular"/>
              </a:rPr>
              <a:t>o'n</a:t>
            </a:r>
            <a:r>
              <a:rPr lang="en-GB" sz="2080" b="0" i="0" u="none" strike="noStrike" baseline="0" dirty="0">
                <a:latin typeface="OpenSans-Regular"/>
              </a:rPr>
              <a:t> </a:t>
            </a:r>
            <a:r>
              <a:rPr lang="en-GB" sz="2080" b="0" i="0" u="none" strike="noStrike" baseline="0" dirty="0" err="1">
                <a:latin typeface="OpenSans-Regular"/>
              </a:rPr>
              <a:t>gweithredoedd</a:t>
            </a:r>
            <a:r>
              <a:rPr lang="en-GB" sz="2080" b="0" i="0" u="none" strike="noStrike" baseline="0" dirty="0">
                <a:latin typeface="OpenSans-Regular"/>
              </a:rPr>
              <a:t> </a:t>
            </a:r>
            <a:r>
              <a:rPr lang="en-GB" sz="2080" b="0" i="0" u="none" strike="noStrike" baseline="0" dirty="0" err="1">
                <a:latin typeface="OpenSans-Regular"/>
              </a:rPr>
              <a:t>yn</a:t>
            </a:r>
            <a:r>
              <a:rPr lang="en-GB" sz="2080" b="0" i="0" u="none" strike="noStrike" baseline="0" dirty="0">
                <a:latin typeface="OpenSans-Regular"/>
              </a:rPr>
              <a:t> </a:t>
            </a:r>
            <a:r>
              <a:rPr lang="en-GB" sz="2080" b="0" i="0" u="none" strike="noStrike" baseline="0" dirty="0" err="1">
                <a:latin typeface="OpenSans-Regular"/>
              </a:rPr>
              <a:t>dy</a:t>
            </a:r>
            <a:r>
              <a:rPr lang="en-GB" sz="2080" b="0" i="0" u="none" strike="noStrike" baseline="0" dirty="0">
                <a:latin typeface="OpenSans-Regular"/>
              </a:rPr>
              <a:t> </a:t>
            </a:r>
            <a:r>
              <a:rPr lang="en-GB" sz="2080" b="0" i="0" u="none" strike="noStrike" baseline="0" dirty="0" err="1">
                <a:latin typeface="OpenSans-Regular"/>
              </a:rPr>
              <a:t>enw</a:t>
            </a:r>
            <a:r>
              <a:rPr lang="en-GB" sz="2080" b="0" i="0" u="none" strike="noStrike" baseline="0" dirty="0">
                <a:latin typeface="OpenSans-Regular"/>
              </a:rPr>
              <a:t> di.</a:t>
            </a:r>
          </a:p>
          <a:p>
            <a:pPr algn="l"/>
            <a:r>
              <a:rPr lang="en-GB" sz="2080" b="0" i="0" u="none" strike="noStrike" baseline="0" dirty="0" err="1">
                <a:latin typeface="OpenSans-Regular"/>
              </a:rPr>
              <a:t>Ysbrydola</a:t>
            </a:r>
            <a:r>
              <a:rPr lang="en-GB" sz="2080" b="0" i="0" u="none" strike="noStrike" baseline="0" dirty="0">
                <a:latin typeface="OpenSans-Regular"/>
              </a:rPr>
              <a:t> </a:t>
            </a:r>
            <a:r>
              <a:rPr lang="en-GB" sz="2080" b="0" i="0" u="none" strike="noStrike" baseline="0" dirty="0" err="1">
                <a:latin typeface="OpenSans-Regular"/>
              </a:rPr>
              <a:t>ni</a:t>
            </a:r>
            <a:r>
              <a:rPr lang="en-GB" sz="2080" b="0" i="0" u="none" strike="noStrike" baseline="0" dirty="0">
                <a:latin typeface="OpenSans-Regular"/>
              </a:rPr>
              <a:t> </a:t>
            </a:r>
            <a:r>
              <a:rPr lang="en-GB" sz="2080" b="0" i="0" u="none" strike="noStrike" baseline="0" dirty="0" err="1">
                <a:latin typeface="OpenSans-Regular"/>
              </a:rPr>
              <a:t>â'th</a:t>
            </a:r>
            <a:r>
              <a:rPr lang="en-GB" sz="2080" b="0" i="0" u="none" strike="noStrike" baseline="0" dirty="0">
                <a:latin typeface="OpenSans-Regular"/>
              </a:rPr>
              <a:t> </a:t>
            </a:r>
            <a:r>
              <a:rPr lang="en-GB" sz="2080" b="0" i="0" u="none" strike="noStrike" baseline="0" dirty="0" err="1">
                <a:latin typeface="OpenSans-Regular"/>
              </a:rPr>
              <a:t>Ysbryd</a:t>
            </a:r>
            <a:r>
              <a:rPr lang="en-GB" sz="2080" b="0" i="0" u="none" strike="noStrike" baseline="0" dirty="0">
                <a:latin typeface="OpenSans-Regular"/>
              </a:rPr>
              <a:t>,</a:t>
            </a:r>
          </a:p>
          <a:p>
            <a:pPr algn="l"/>
            <a:r>
              <a:rPr lang="pl-PL" sz="2080" b="0" i="0" u="none" strike="noStrike" baseline="0" dirty="0">
                <a:latin typeface="OpenSans-Regular"/>
              </a:rPr>
              <a:t>Anoga ni i chwilio am ffyrdd newydd o</a:t>
            </a:r>
          </a:p>
          <a:p>
            <a:pPr algn="l"/>
            <a:r>
              <a:rPr lang="en-GB" sz="2080" b="0" i="0" u="none" strike="noStrike" baseline="0" dirty="0" err="1">
                <a:latin typeface="OpenSans-Regular"/>
              </a:rPr>
              <a:t>wrthsefyll</a:t>
            </a:r>
            <a:r>
              <a:rPr lang="en-GB" sz="2080" b="0" i="0" u="none" strike="noStrike" baseline="0" dirty="0">
                <a:latin typeface="OpenSans-Regular"/>
              </a:rPr>
              <a:t> </a:t>
            </a:r>
            <a:r>
              <a:rPr lang="en-GB" sz="2080" b="0" i="0" u="none" strike="noStrike" baseline="0" dirty="0" err="1">
                <a:latin typeface="OpenSans-Regular"/>
              </a:rPr>
              <a:t>anghyfiawnder</a:t>
            </a:r>
            <a:r>
              <a:rPr lang="en-GB" sz="2080" b="0" i="0" u="none" strike="noStrike" baseline="0" dirty="0">
                <a:latin typeface="OpenSans-Regular"/>
              </a:rPr>
              <a:t>,</a:t>
            </a:r>
          </a:p>
          <a:p>
            <a:pPr algn="l"/>
            <a:r>
              <a:rPr lang="fr-FR" sz="2080" b="0" i="0" u="none" strike="noStrike" baseline="0" dirty="0">
                <a:latin typeface="OpenSans-Regular"/>
              </a:rPr>
              <a:t>a chodi llais dros y rhai mewn angen.</a:t>
            </a:r>
          </a:p>
          <a:p>
            <a:pPr algn="l"/>
            <a:r>
              <a:rPr lang="en-GB" sz="2080" b="0" i="0" u="none" strike="noStrike" baseline="0" dirty="0" err="1">
                <a:latin typeface="OpenSans-Regular"/>
              </a:rPr>
              <a:t>Anfon</a:t>
            </a:r>
            <a:r>
              <a:rPr lang="en-GB" sz="2080" b="0" i="0" u="none" strike="noStrike" baseline="0" dirty="0">
                <a:latin typeface="OpenSans-Regular"/>
              </a:rPr>
              <a:t> </a:t>
            </a:r>
            <a:r>
              <a:rPr lang="en-GB" sz="2080" b="0" i="0" u="none" strike="noStrike" baseline="0" dirty="0" err="1">
                <a:latin typeface="OpenSans-Regular"/>
              </a:rPr>
              <a:t>ni</a:t>
            </a:r>
            <a:r>
              <a:rPr lang="en-GB" sz="2080" b="0" i="0" u="none" strike="noStrike" baseline="0" dirty="0">
                <a:latin typeface="OpenSans-Regular"/>
              </a:rPr>
              <a:t> </a:t>
            </a:r>
            <a:r>
              <a:rPr lang="en-GB" sz="2080" b="0" i="0" u="none" strike="noStrike" baseline="0" dirty="0" err="1">
                <a:latin typeface="OpenSans-Regular"/>
              </a:rPr>
              <a:t>allan</a:t>
            </a:r>
            <a:r>
              <a:rPr lang="en-GB" sz="2080" b="0" i="0" u="none" strike="noStrike" baseline="0" dirty="0">
                <a:latin typeface="OpenSans-Regular"/>
              </a:rPr>
              <a:t> </a:t>
            </a:r>
            <a:r>
              <a:rPr lang="en-GB" sz="2080" b="0" i="0" u="none" strike="noStrike" baseline="0" dirty="0" err="1">
                <a:latin typeface="OpenSans-Regular"/>
              </a:rPr>
              <a:t>wedi’n</a:t>
            </a:r>
            <a:r>
              <a:rPr lang="en-GB" sz="2080" b="0" i="0" u="none" strike="noStrike" baseline="0" dirty="0">
                <a:latin typeface="OpenSans-Regular"/>
              </a:rPr>
              <a:t> </a:t>
            </a:r>
            <a:r>
              <a:rPr lang="en-GB" sz="2080" b="0" i="0" u="none" strike="noStrike" baseline="0" dirty="0" err="1">
                <a:latin typeface="OpenSans-Regular"/>
              </a:rPr>
              <a:t>hadfywio</a:t>
            </a:r>
            <a:r>
              <a:rPr lang="en-GB" sz="2080" b="0" i="0" u="none" strike="noStrike" baseline="0" dirty="0">
                <a:latin typeface="OpenSans-Regular"/>
              </a:rPr>
              <a:t>,</a:t>
            </a:r>
          </a:p>
          <a:p>
            <a:pPr algn="l"/>
            <a:r>
              <a:rPr lang="en-GB" sz="2080" b="0" i="0" u="none" strike="noStrike" baseline="0" dirty="0">
                <a:latin typeface="OpenSans-Regular"/>
              </a:rPr>
              <a:t>er </a:t>
            </a:r>
            <a:r>
              <a:rPr lang="en-GB" sz="2080" b="0" i="0" u="none" strike="noStrike" baseline="0" dirty="0" err="1">
                <a:latin typeface="OpenSans-Regular"/>
              </a:rPr>
              <a:t>mwyn</a:t>
            </a:r>
            <a:r>
              <a:rPr lang="en-GB" sz="2080" b="0" i="0" u="none" strike="noStrike" baseline="0" dirty="0">
                <a:latin typeface="OpenSans-Regular"/>
              </a:rPr>
              <a:t> </a:t>
            </a:r>
            <a:r>
              <a:rPr lang="en-GB" sz="2080" b="0" i="0" u="none" strike="noStrike" baseline="0" dirty="0" err="1">
                <a:latin typeface="OpenSans-Regular"/>
              </a:rPr>
              <a:t>i</a:t>
            </a:r>
            <a:r>
              <a:rPr lang="en-GB" sz="2080" b="0" i="0" u="none" strike="noStrike" baseline="0" dirty="0">
                <a:latin typeface="OpenSans-Regular"/>
              </a:rPr>
              <a:t> </a:t>
            </a:r>
            <a:r>
              <a:rPr lang="en-GB" sz="2080" b="0" i="0" u="none" strike="noStrike" baseline="0" dirty="0" err="1">
                <a:latin typeface="OpenSans-Regular"/>
              </a:rPr>
              <a:t>ni</a:t>
            </a:r>
            <a:r>
              <a:rPr lang="en-GB" sz="2080" b="0" i="0" u="none" strike="noStrike" baseline="0" dirty="0">
                <a:latin typeface="OpenSans-Regular"/>
              </a:rPr>
              <a:t> </a:t>
            </a:r>
            <a:r>
              <a:rPr lang="en-GB" sz="2080" b="0" i="0" u="none" strike="noStrike" baseline="0" dirty="0" err="1">
                <a:latin typeface="OpenSans-Regular"/>
              </a:rPr>
              <a:t>wneud</a:t>
            </a:r>
            <a:r>
              <a:rPr lang="en-GB" sz="2080" b="0" i="0" u="none" strike="noStrike" baseline="0" dirty="0">
                <a:latin typeface="OpenSans-Regular"/>
              </a:rPr>
              <a:t> </a:t>
            </a:r>
            <a:r>
              <a:rPr lang="en-GB" sz="2080" b="0" i="0" u="none" strike="noStrike" baseline="0" dirty="0" err="1">
                <a:latin typeface="OpenSans-Regular"/>
              </a:rPr>
              <a:t>gwaith</a:t>
            </a:r>
            <a:r>
              <a:rPr lang="en-GB" sz="2080" b="0" i="0" u="none" strike="noStrike" baseline="0" dirty="0">
                <a:latin typeface="OpenSans-Regular"/>
              </a:rPr>
              <a:t> </a:t>
            </a:r>
            <a:r>
              <a:rPr lang="en-GB" sz="2080" b="0" i="0" u="none" strike="noStrike" baseline="0" dirty="0" err="1">
                <a:latin typeface="OpenSans-Regular"/>
              </a:rPr>
              <a:t>dy</a:t>
            </a:r>
            <a:r>
              <a:rPr lang="en-GB" sz="2080" b="0" i="0" u="none" strike="noStrike" baseline="0" dirty="0">
                <a:latin typeface="OpenSans-Regular"/>
              </a:rPr>
              <a:t> </a:t>
            </a:r>
            <a:r>
              <a:rPr lang="en-GB" sz="2080" b="0" i="0" u="none" strike="noStrike" baseline="0" dirty="0" err="1">
                <a:latin typeface="OpenSans-Regular"/>
              </a:rPr>
              <a:t>deyrnas</a:t>
            </a:r>
            <a:r>
              <a:rPr lang="en-GB" sz="2080" b="0" i="0" u="none" strike="noStrike" baseline="0" dirty="0">
                <a:latin typeface="OpenSans-Regular"/>
              </a:rPr>
              <a:t>.</a:t>
            </a:r>
          </a:p>
          <a:p>
            <a:pPr algn="l"/>
            <a:r>
              <a:rPr lang="en-GB" sz="2080" b="0" i="0" u="none" strike="noStrike" baseline="0" dirty="0" err="1">
                <a:latin typeface="OpenSans-Regular"/>
              </a:rPr>
              <a:t>Gofynnwn</a:t>
            </a:r>
            <a:r>
              <a:rPr lang="en-GB" sz="2080" b="0" i="0" u="none" strike="noStrike" baseline="0" dirty="0">
                <a:latin typeface="OpenSans-Regular"/>
              </a:rPr>
              <a:t> </a:t>
            </a:r>
            <a:r>
              <a:rPr lang="en-GB" sz="2080" b="0" i="0" u="none" strike="noStrike" baseline="0" dirty="0" err="1">
                <a:latin typeface="OpenSans-Regular"/>
              </a:rPr>
              <a:t>hyn</a:t>
            </a:r>
            <a:r>
              <a:rPr lang="en-GB" sz="2080" b="0" i="0" u="none" strike="noStrike" baseline="0" dirty="0">
                <a:latin typeface="OpenSans-Regular"/>
              </a:rPr>
              <a:t> </a:t>
            </a:r>
            <a:r>
              <a:rPr lang="en-GB" sz="2080" b="0" i="0" u="none" strike="noStrike" baseline="0" dirty="0" err="1">
                <a:latin typeface="OpenSans-Regular"/>
              </a:rPr>
              <a:t>yn</a:t>
            </a:r>
            <a:r>
              <a:rPr lang="en-GB" sz="2080" b="0" i="0" u="none" strike="noStrike" baseline="0" dirty="0">
                <a:latin typeface="OpenSans-Regular"/>
              </a:rPr>
              <a:t> </a:t>
            </a:r>
            <a:r>
              <a:rPr lang="en-GB" sz="2080" b="0" i="0" u="none" strike="noStrike" baseline="0" dirty="0" err="1">
                <a:latin typeface="OpenSans-Regular"/>
              </a:rPr>
              <a:t>dy</a:t>
            </a:r>
            <a:r>
              <a:rPr lang="en-GB" sz="2080" b="0" i="0" u="none" strike="noStrike" baseline="0" dirty="0">
                <a:latin typeface="OpenSans-Regular"/>
              </a:rPr>
              <a:t> </a:t>
            </a:r>
            <a:r>
              <a:rPr lang="en-GB" sz="2080" b="0" i="0" u="none" strike="noStrike" baseline="0" dirty="0" err="1">
                <a:latin typeface="OpenSans-Regular"/>
              </a:rPr>
              <a:t>enw</a:t>
            </a:r>
            <a:r>
              <a:rPr lang="en-GB" sz="2080" b="0" i="0" u="none" strike="noStrike" baseline="0" dirty="0">
                <a:latin typeface="OpenSans-Regular"/>
              </a:rPr>
              <a:t>, </a:t>
            </a:r>
            <a:r>
              <a:rPr lang="en-GB" sz="2080" b="0" i="0" u="none" strike="noStrike" baseline="0" dirty="0" err="1">
                <a:latin typeface="OpenSans-Regular"/>
              </a:rPr>
              <a:t>Arglwydd</a:t>
            </a:r>
            <a:r>
              <a:rPr lang="en-GB" sz="2080" b="0" i="0" u="none" strike="noStrike" baseline="0" dirty="0">
                <a:latin typeface="OpenSans-Regular"/>
              </a:rPr>
              <a:t>.</a:t>
            </a:r>
          </a:p>
          <a:p>
            <a:pPr algn="l"/>
            <a:r>
              <a:rPr lang="en-GB" sz="2080" b="1" i="0" u="none" strike="noStrike" baseline="0" dirty="0">
                <a:latin typeface="OpenSans-Bold"/>
              </a:rPr>
              <a:t>Amen</a:t>
            </a:r>
            <a:r>
              <a:rPr lang="en-GB" sz="2080" b="0" i="0" u="none" strike="noStrike" baseline="0" dirty="0">
                <a:latin typeface="OpenSans-Regular"/>
              </a:rPr>
              <a:t>.</a:t>
            </a:r>
            <a:endParaRPr lang="en-US" sz="2080" dirty="0">
              <a:solidFill>
                <a:srgbClr val="000000"/>
              </a:solidFill>
              <a:latin typeface="Open Sans Bold"/>
              <a:ea typeface="Open Sans Bold"/>
              <a:cs typeface="Open Sans Bold"/>
              <a:sym typeface="Open Sans Bold"/>
            </a:endParaRPr>
          </a:p>
        </p:txBody>
      </p:sp>
      <p:sp>
        <p:nvSpPr>
          <p:cNvPr id="4" name="TextBox 4"/>
          <p:cNvSpPr txBox="1"/>
          <p:nvPr/>
        </p:nvSpPr>
        <p:spPr>
          <a:xfrm>
            <a:off x="731520" y="353583"/>
            <a:ext cx="7820899" cy="551369"/>
          </a:xfrm>
          <a:prstGeom prst="rect">
            <a:avLst/>
          </a:prstGeom>
        </p:spPr>
        <p:txBody>
          <a:bodyPr lIns="0" tIns="0" rIns="0" bIns="0" rtlCol="0" anchor="t">
            <a:spAutoFit/>
          </a:bodyPr>
          <a:lstStyle/>
          <a:p>
            <a:pPr algn="l">
              <a:lnSpc>
                <a:spcPts val="4606"/>
              </a:lnSpc>
            </a:pPr>
            <a:r>
              <a:rPr lang="en-US" sz="3290" b="1" dirty="0" err="1">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Gweddi</a:t>
            </a:r>
            <a:r>
              <a:rPr lang="en-US" sz="3290" b="1" dirty="0">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 o </a:t>
            </a:r>
            <a:r>
              <a:rPr lang="en-US" sz="3290" b="1" dirty="0" err="1">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Ddiolchgawrch</a:t>
            </a:r>
            <a:r>
              <a:rPr lang="en-US" sz="3290" b="1" dirty="0">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 ac </a:t>
            </a:r>
            <a:r>
              <a:rPr lang="en-US" sz="3290" b="1" dirty="0" err="1">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Anfon</a:t>
            </a:r>
            <a:endParaRPr lang="en-US" sz="3290" b="1" dirty="0">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Freeform 2"/>
          <p:cNvSpPr/>
          <p:nvPr/>
        </p:nvSpPr>
        <p:spPr>
          <a:xfrm>
            <a:off x="0" y="3206496"/>
            <a:ext cx="9753600" cy="4108704"/>
          </a:xfrm>
          <a:custGeom>
            <a:avLst/>
            <a:gdLst/>
            <a:ahLst/>
            <a:cxnLst/>
            <a:rect l="l" t="t" r="r" b="b"/>
            <a:pathLst>
              <a:path w="9753600" h="4108704">
                <a:moveTo>
                  <a:pt x="0" y="0"/>
                </a:moveTo>
                <a:lnTo>
                  <a:pt x="9753600" y="0"/>
                </a:lnTo>
                <a:lnTo>
                  <a:pt x="9753600" y="4108704"/>
                </a:lnTo>
                <a:lnTo>
                  <a:pt x="0" y="4108704"/>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2804160" y="533400"/>
            <a:ext cx="4145280" cy="551369"/>
          </a:xfrm>
          <a:prstGeom prst="rect">
            <a:avLst/>
          </a:prstGeom>
        </p:spPr>
        <p:txBody>
          <a:bodyPr lIns="0" tIns="0" rIns="0" bIns="0" rtlCol="0" anchor="t">
            <a:spAutoFit/>
          </a:bodyPr>
          <a:lstStyle/>
          <a:p>
            <a:pPr algn="ctr">
              <a:lnSpc>
                <a:spcPts val="4606"/>
              </a:lnSpc>
            </a:pPr>
            <a:r>
              <a:rPr lang="en-US" sz="3290" b="1" dirty="0" err="1">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Bendith</a:t>
            </a:r>
            <a:r>
              <a:rPr lang="en-US" sz="3290" b="1" dirty="0">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 y </a:t>
            </a:r>
            <a:r>
              <a:rPr lang="en-US" sz="3290" b="1" dirty="0" err="1">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Cynhaeaf</a:t>
            </a:r>
            <a:endParaRPr lang="en-US" sz="3290" b="1" dirty="0">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endParaRPr>
          </a:p>
        </p:txBody>
      </p:sp>
      <p:sp>
        <p:nvSpPr>
          <p:cNvPr id="4" name="TextBox 4"/>
          <p:cNvSpPr txBox="1"/>
          <p:nvPr/>
        </p:nvSpPr>
        <p:spPr>
          <a:xfrm>
            <a:off x="2235916" y="1682139"/>
            <a:ext cx="5281767" cy="2240613"/>
          </a:xfrm>
          <a:prstGeom prst="rect">
            <a:avLst/>
          </a:prstGeom>
        </p:spPr>
        <p:txBody>
          <a:bodyPr lIns="0" tIns="0" rIns="0" bIns="0" rtlCol="0" anchor="t">
            <a:spAutoFit/>
          </a:bodyPr>
          <a:lstStyle/>
          <a:p>
            <a:pPr algn="ct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Boed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i</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Dduw</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ein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Creawdwr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eich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bendithio</a:t>
            </a:r>
            <a:endPar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endParaRPr>
          </a:p>
          <a:p>
            <a:pPr algn="ct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 peri bod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eich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dyddiau'n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ffrwythlon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ct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Boed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i</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Dduw</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ein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Gwaredwr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eich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arwain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ct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gwneud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eich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ffyrdd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yn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gyfiawn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ct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Boed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i</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Dduw</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ein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Cysurwr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eich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nerthu</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ct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llenwi</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eich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calonnau</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â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gobaith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ct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Amen.</a:t>
            </a:r>
            <a:endParaRPr lang="en-US" sz="208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1017"/>
        </a:solidFill>
        <a:effectLst/>
      </p:bgPr>
    </p:bg>
    <p:spTree>
      <p:nvGrpSpPr>
        <p:cNvPr id="1" name="">
          <a:extLst>
            <a:ext uri="{FF2B5EF4-FFF2-40B4-BE49-F238E27FC236}">
              <a16:creationId xmlns:a16="http://schemas.microsoft.com/office/drawing/2014/main" id="{82A65C96-69E1-E3F2-C6A3-3A4F6007F7A2}"/>
            </a:ext>
          </a:extLst>
        </p:cNvPr>
        <p:cNvGrpSpPr/>
        <p:nvPr/>
      </p:nvGrpSpPr>
      <p:grpSpPr>
        <a:xfrm>
          <a:off x="0" y="0"/>
          <a:ext cx="0" cy="0"/>
          <a:chOff x="0" y="0"/>
          <a:chExt cx="0" cy="0"/>
        </a:xfrm>
      </p:grpSpPr>
      <p:pic>
        <p:nvPicPr>
          <p:cNvPr id="3" name="Picture 2" descr="A red sign with white text&#10;&#10;AI-generated content may be incorrect.">
            <a:extLst>
              <a:ext uri="{FF2B5EF4-FFF2-40B4-BE49-F238E27FC236}">
                <a16:creationId xmlns:a16="http://schemas.microsoft.com/office/drawing/2014/main" id="{F9569927-264C-B796-7CE1-70E70B0727D7}"/>
              </a:ext>
            </a:extLst>
          </p:cNvPr>
          <p:cNvPicPr>
            <a:picLocks noChangeAspect="1"/>
          </p:cNvPicPr>
          <p:nvPr/>
        </p:nvPicPr>
        <p:blipFill>
          <a:blip r:embed="rId2"/>
          <a:stretch>
            <a:fillRect/>
          </a:stretch>
        </p:blipFill>
        <p:spPr>
          <a:xfrm>
            <a:off x="1121661" y="631947"/>
            <a:ext cx="7510278" cy="5694182"/>
          </a:xfrm>
          <a:prstGeom prst="rect">
            <a:avLst/>
          </a:prstGeom>
        </p:spPr>
      </p:pic>
    </p:spTree>
    <p:extLst>
      <p:ext uri="{BB962C8B-B14F-4D97-AF65-F5344CB8AC3E}">
        <p14:creationId xmlns:p14="http://schemas.microsoft.com/office/powerpoint/2010/main" val="97822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9E4D942-7E37-FAF9-4FDD-5EC2B039F8E6}"/>
              </a:ext>
            </a:extLst>
          </p:cNvPr>
          <p:cNvSpPr txBox="1"/>
          <p:nvPr/>
        </p:nvSpPr>
        <p:spPr>
          <a:xfrm>
            <a:off x="226668" y="1596989"/>
            <a:ext cx="5879069" cy="3991221"/>
          </a:xfrm>
          <a:prstGeom prst="rect">
            <a:avLst/>
          </a:prstGeom>
          <a:noFill/>
        </p:spPr>
        <p:txBody>
          <a:bodyPr wrap="square">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algn="l"/>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Mae </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Maryama</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yn</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byw</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ym</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mhentref</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Njualahun</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Sierra Leone.</a:t>
            </a:r>
            <a:endParaRPr lang="en-GB" sz="2400" kern="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640"/>
              </a:spcAft>
            </a:pPr>
            <a:endParaRPr lang="en-GB" sz="2400" kern="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GB" sz="2400" kern="100" dirty="0">
                <a:solidFill>
                  <a:schemeClr val="bg1"/>
                </a:solidFill>
                <a:latin typeface="Open Sans" panose="020B0606030504020204" pitchFamily="34" charset="0"/>
                <a:ea typeface="Open Sans" panose="020B0606030504020204" pitchFamily="34" charset="0"/>
                <a:cs typeface="Open Sans" panose="020B0606030504020204" pitchFamily="34" charset="0"/>
              </a:rPr>
              <a:t>Mae </a:t>
            </a:r>
            <a:r>
              <a:rPr lang="en-GB" sz="2400" kern="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hi’n</a:t>
            </a:r>
            <a:r>
              <a:rPr lang="en-GB" sz="2400" kern="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ffermwr</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arweinydd</a:t>
            </a:r>
            <a:endPar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cymunedol</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 fam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gweddw</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i’w</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phedair</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plentyn</a:t>
            </a:r>
            <a:r>
              <a:rPr lang="en-GB" sz="2400" kern="1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a:lnSpc>
                <a:spcPct val="107000"/>
              </a:lnSpc>
              <a:spcAft>
                <a:spcPts val="640"/>
              </a:spcAft>
            </a:pPr>
            <a:endParaRPr lang="en-GB" sz="2400" kern="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Y</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n y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blynyddoedd</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diwethaf</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mae’r</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argyfwng</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hinsawdd</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wedi</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effeithio</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gynnyrch</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cnydau</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Maryama</a:t>
            </a:r>
            <a:endParaRPr lang="en-GB" sz="2400" kern="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A yellow flowers and leaves on a black background&#10;&#10;Description automatically generated">
            <a:extLst>
              <a:ext uri="{FF2B5EF4-FFF2-40B4-BE49-F238E27FC236}">
                <a16:creationId xmlns:a16="http://schemas.microsoft.com/office/drawing/2014/main" id="{C8A8CCA5-7C4B-0B77-209F-361ED942769D}"/>
              </a:ext>
            </a:extLst>
          </p:cNvPr>
          <p:cNvPicPr/>
          <p:nvPr/>
        </p:nvPicPr>
        <p:blipFill>
          <a:blip r:embed="rId2" cstate="hqprint">
            <a:extLst>
              <a:ext uri="{28A0092B-C50C-407E-A947-70E740481C1C}">
                <a14:useLocalDpi xmlns:a14="http://schemas.microsoft.com/office/drawing/2010/main"/>
              </a:ext>
            </a:extLst>
          </a:blip>
          <a:stretch>
            <a:fillRect/>
          </a:stretch>
        </p:blipFill>
        <p:spPr>
          <a:xfrm rot="14185559" flipH="1">
            <a:off x="2521580" y="-267703"/>
            <a:ext cx="860358" cy="1940846"/>
          </a:xfrm>
          <a:prstGeom prst="rect">
            <a:avLst/>
          </a:prstGeom>
        </p:spPr>
      </p:pic>
      <p:pic>
        <p:nvPicPr>
          <p:cNvPr id="16" name="Picture 15" descr="A yellow flowers and leaves on a black background&#10;&#10;Description automatically generated">
            <a:extLst>
              <a:ext uri="{FF2B5EF4-FFF2-40B4-BE49-F238E27FC236}">
                <a16:creationId xmlns:a16="http://schemas.microsoft.com/office/drawing/2014/main" id="{B8C79D3C-541F-8BFB-D1DE-6FBE5B3669FB}"/>
              </a:ext>
            </a:extLst>
          </p:cNvPr>
          <p:cNvPicPr/>
          <p:nvPr/>
        </p:nvPicPr>
        <p:blipFill>
          <a:blip r:embed="rId2" cstate="hqprint">
            <a:extLst>
              <a:ext uri="{28A0092B-C50C-407E-A947-70E740481C1C}">
                <a14:useLocalDpi xmlns:a14="http://schemas.microsoft.com/office/drawing/2010/main"/>
              </a:ext>
            </a:extLst>
          </a:blip>
          <a:stretch>
            <a:fillRect/>
          </a:stretch>
        </p:blipFill>
        <p:spPr>
          <a:xfrm rot="14185559" flipV="1">
            <a:off x="2487891" y="5582777"/>
            <a:ext cx="860358" cy="1940846"/>
          </a:xfrm>
          <a:prstGeom prst="rect">
            <a:avLst/>
          </a:prstGeom>
        </p:spPr>
      </p:pic>
      <p:sp>
        <p:nvSpPr>
          <p:cNvPr id="19" name="TextBox 18">
            <a:extLst>
              <a:ext uri="{FF2B5EF4-FFF2-40B4-BE49-F238E27FC236}">
                <a16:creationId xmlns:a16="http://schemas.microsoft.com/office/drawing/2014/main" id="{71E7D325-1C91-6891-6C06-E78065998E78}"/>
              </a:ext>
            </a:extLst>
          </p:cNvPr>
          <p:cNvSpPr txBox="1"/>
          <p:nvPr/>
        </p:nvSpPr>
        <p:spPr>
          <a:xfrm>
            <a:off x="6098857" y="5983707"/>
            <a:ext cx="3566196"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Maryama </a:t>
            </a:r>
            <a:r>
              <a:rPr lang="en-US" sz="20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yn</a:t>
            </a: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0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ei</a:t>
            </a: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0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phentref</a:t>
            </a:r>
            <a:endParaRPr lang="en-GB" sz="20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erson in a yellow shirt&#10;&#10;AI-generated content may be incorrect.">
            <a:extLst>
              <a:ext uri="{FF2B5EF4-FFF2-40B4-BE49-F238E27FC236}">
                <a16:creationId xmlns:a16="http://schemas.microsoft.com/office/drawing/2014/main" id="{B8D8869E-948D-5DF3-E900-F39A94C7F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4081" y="935555"/>
            <a:ext cx="3280644" cy="4922196"/>
          </a:xfrm>
          <a:prstGeom prst="rect">
            <a:avLst/>
          </a:prstGeom>
        </p:spPr>
      </p:pic>
    </p:spTree>
    <p:extLst>
      <p:ext uri="{BB962C8B-B14F-4D97-AF65-F5344CB8AC3E}">
        <p14:creationId xmlns:p14="http://schemas.microsoft.com/office/powerpoint/2010/main" val="347714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Picture 15" descr="A red and black rectangle&#10;&#10;Description automatically generated">
            <a:extLst>
              <a:ext uri="{FF2B5EF4-FFF2-40B4-BE49-F238E27FC236}">
                <a16:creationId xmlns:a16="http://schemas.microsoft.com/office/drawing/2014/main" id="{B1047E4B-B933-4727-B61A-CB83605091E7}"/>
              </a:ext>
            </a:extLst>
          </p:cNvPr>
          <p:cNvPicPr/>
          <p:nvPr/>
        </p:nvPicPr>
        <p:blipFill rotWithShape="1">
          <a:blip r:embed="rId3" cstate="hqprint">
            <a:extLst>
              <a:ext uri="{28A0092B-C50C-407E-A947-70E740481C1C}">
                <a14:useLocalDpi xmlns:a14="http://schemas.microsoft.com/office/drawing/2010/main"/>
              </a:ext>
            </a:extLst>
          </a:blip>
          <a:srcRect l="27820"/>
          <a:stretch/>
        </p:blipFill>
        <p:spPr>
          <a:xfrm>
            <a:off x="44647" y="175470"/>
            <a:ext cx="4501098" cy="6816659"/>
          </a:xfrm>
          <a:prstGeom prst="rect">
            <a:avLst/>
          </a:prstGeom>
        </p:spPr>
      </p:pic>
      <p:sp>
        <p:nvSpPr>
          <p:cNvPr id="12" name="Rectangle 11">
            <a:extLst>
              <a:ext uri="{FF2B5EF4-FFF2-40B4-BE49-F238E27FC236}">
                <a16:creationId xmlns:a16="http://schemas.microsoft.com/office/drawing/2014/main" id="{FFC0381A-ECC0-2AA5-5318-B4584B9F0E81}"/>
              </a:ext>
            </a:extLst>
          </p:cNvPr>
          <p:cNvSpPr>
            <a:spLocks noGrp="1" noRot="1" noMove="1" noResize="1" noEditPoints="1" noAdjustHandles="1" noChangeArrowheads="1" noChangeShapeType="1"/>
          </p:cNvSpPr>
          <p:nvPr/>
        </p:nvSpPr>
        <p:spPr bwMode="auto">
          <a:xfrm>
            <a:off x="9062323" y="6731008"/>
            <a:ext cx="691280" cy="389467"/>
          </a:xfrm>
          <a:prstGeom prst="rect">
            <a:avLst/>
          </a:prstGeom>
          <a:solidFill>
            <a:srgbClr val="E91018"/>
          </a:solidFill>
          <a:ln w="9525" cap="flat" cmpd="sng" algn="ctr">
            <a:solidFill>
              <a:srgbClr val="E91018"/>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536" tIns="48768" rIns="97536" bIns="48768" numCol="1" rtlCol="0" anchor="t" anchorCtr="0" compatLnSpc="1">
            <a:prstTxWarp prst="textNoShape">
              <a:avLst/>
            </a:prstTxWarp>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eaLnBrk="1" hangingPunct="1"/>
            <a:endParaRPr lang="en-GB" sz="2731">
              <a:solidFill>
                <a:srgbClr val="000000"/>
              </a:solidFill>
              <a:latin typeface="Arial" charset="0"/>
              <a:ea typeface="ヒラギノ角ゴ Pro W3" charset="0"/>
            </a:endParaRPr>
          </a:p>
        </p:txBody>
      </p:sp>
      <p:sp>
        <p:nvSpPr>
          <p:cNvPr id="13" name="Rectangle 12">
            <a:extLst>
              <a:ext uri="{FF2B5EF4-FFF2-40B4-BE49-F238E27FC236}">
                <a16:creationId xmlns:a16="http://schemas.microsoft.com/office/drawing/2014/main" id="{EC34EA2F-87A9-E754-6397-E569F9D146D7}"/>
              </a:ext>
            </a:extLst>
          </p:cNvPr>
          <p:cNvSpPr>
            <a:spLocks noGrp="1" noRot="1" noMove="1" noResize="1" noEditPoints="1" noAdjustHandles="1" noChangeArrowheads="1" noChangeShapeType="1"/>
          </p:cNvSpPr>
          <p:nvPr/>
        </p:nvSpPr>
        <p:spPr bwMode="auto">
          <a:xfrm>
            <a:off x="0" y="5888646"/>
            <a:ext cx="1836804" cy="1426557"/>
          </a:xfrm>
          <a:prstGeom prst="rect">
            <a:avLst/>
          </a:prstGeom>
          <a:solidFill>
            <a:srgbClr val="EA1017"/>
          </a:solidFill>
          <a:ln w="9525" cap="flat" cmpd="sng" algn="ctr">
            <a:solidFill>
              <a:srgbClr val="EA1017"/>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536" tIns="48768" rIns="97536" bIns="48768" numCol="1" rtlCol="0" anchor="t" anchorCtr="0" compatLnSpc="1">
            <a:prstTxWarp prst="textNoShape">
              <a:avLst/>
            </a:prstTxWarp>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eaLnBrk="1" hangingPunct="1"/>
            <a:endParaRPr lang="en-GB" sz="2731">
              <a:solidFill>
                <a:srgbClr val="000000"/>
              </a:solidFill>
              <a:latin typeface="Arial" charset="0"/>
              <a:ea typeface="ヒラギノ角ゴ Pro W3" charset="0"/>
            </a:endParaRPr>
          </a:p>
        </p:txBody>
      </p:sp>
      <p:sp>
        <p:nvSpPr>
          <p:cNvPr id="17" name="TextBox 16">
            <a:extLst>
              <a:ext uri="{FF2B5EF4-FFF2-40B4-BE49-F238E27FC236}">
                <a16:creationId xmlns:a16="http://schemas.microsoft.com/office/drawing/2014/main" id="{5BC86CF6-4DFE-900A-D289-94E6E34A3D80}"/>
              </a:ext>
            </a:extLst>
          </p:cNvPr>
          <p:cNvSpPr txBox="1"/>
          <p:nvPr/>
        </p:nvSpPr>
        <p:spPr>
          <a:xfrm>
            <a:off x="290383" y="767643"/>
            <a:ext cx="3461297" cy="5632311"/>
          </a:xfrm>
          <a:prstGeom prst="rect">
            <a:avLst/>
          </a:prstGeom>
          <a:noFill/>
        </p:spPr>
        <p:txBody>
          <a:bodyPr wrap="square">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Mae Maryama </a:t>
            </a:r>
            <a:r>
              <a:rPr lang="en-US"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wedi</a:t>
            </a: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cael</a:t>
            </a: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trafferth</a:t>
            </a: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gael</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dau</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ben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llinyn</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ynghyd</a:t>
            </a: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Roedd</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angen</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iddi</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fuddsoddi</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yn</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ei</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ffermio</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ond</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nid</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oedd</a:t>
            </a:r>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ganddi</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lawer</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o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opsiynau</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Canfu</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Maryama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ei</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hun</a:t>
            </a:r>
            <a:endPar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yn</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cymryd</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benthyciadau</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nad</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oeddent</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yn</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gynaliadwy</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iddi</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descr="A yellow plant with black background&#10;&#10;Description automatically generated">
            <a:extLst>
              <a:ext uri="{FF2B5EF4-FFF2-40B4-BE49-F238E27FC236}">
                <a16:creationId xmlns:a16="http://schemas.microsoft.com/office/drawing/2014/main" id="{E518C7F9-F8A8-93CA-E871-98197D5B8D7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13405624" flipV="1">
            <a:off x="3822562" y="5857450"/>
            <a:ext cx="1496899" cy="1632036"/>
          </a:xfrm>
          <a:prstGeom prst="rect">
            <a:avLst/>
          </a:prstGeom>
        </p:spPr>
      </p:pic>
      <p:sp>
        <p:nvSpPr>
          <p:cNvPr id="19" name="TextBox 18">
            <a:extLst>
              <a:ext uri="{FF2B5EF4-FFF2-40B4-BE49-F238E27FC236}">
                <a16:creationId xmlns:a16="http://schemas.microsoft.com/office/drawing/2014/main" id="{BD51F917-5AD7-8674-C9A6-B6C11425B21A}"/>
              </a:ext>
            </a:extLst>
          </p:cNvPr>
          <p:cNvSpPr txBox="1"/>
          <p:nvPr/>
        </p:nvSpPr>
        <p:spPr>
          <a:xfrm>
            <a:off x="3755566" y="5166217"/>
            <a:ext cx="6046400"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Maryama </a:t>
            </a:r>
            <a:r>
              <a:rPr lang="en-US" sz="20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gyda’I</a:t>
            </a: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0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chynhaeaf</a:t>
            </a: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0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cnau</a:t>
            </a: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0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daear</a:t>
            </a:r>
            <a:endParaRPr lang="en-GB" sz="20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erson holding a bowl of peanuts&#10;&#10;AI-generated content may be incorrect.">
            <a:extLst>
              <a:ext uri="{FF2B5EF4-FFF2-40B4-BE49-F238E27FC236}">
                <a16:creationId xmlns:a16="http://schemas.microsoft.com/office/drawing/2014/main" id="{29BBF5D9-3BA9-C43D-6EA1-316595516C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9184" y="1400028"/>
            <a:ext cx="5605202" cy="3735867"/>
          </a:xfrm>
          <a:prstGeom prst="rect">
            <a:avLst/>
          </a:prstGeom>
        </p:spPr>
      </p:pic>
    </p:spTree>
    <p:extLst>
      <p:ext uri="{BB962C8B-B14F-4D97-AF65-F5344CB8AC3E}">
        <p14:creationId xmlns:p14="http://schemas.microsoft.com/office/powerpoint/2010/main" val="9686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1017"/>
        </a:solidFill>
        <a:effectLst/>
      </p:bgPr>
    </p:bg>
    <p:spTree>
      <p:nvGrpSpPr>
        <p:cNvPr id="1" name=""/>
        <p:cNvGrpSpPr/>
        <p:nvPr/>
      </p:nvGrpSpPr>
      <p:grpSpPr>
        <a:xfrm>
          <a:off x="0" y="0"/>
          <a:ext cx="0" cy="0"/>
          <a:chOff x="0" y="0"/>
          <a:chExt cx="0" cy="0"/>
        </a:xfrm>
      </p:grpSpPr>
      <p:pic>
        <p:nvPicPr>
          <p:cNvPr id="4" name="Picture 3" descr="A picture containing red, carmine, graphics, flag&#10;&#10;Description automatically generated">
            <a:extLst>
              <a:ext uri="{FF2B5EF4-FFF2-40B4-BE49-F238E27FC236}">
                <a16:creationId xmlns:a16="http://schemas.microsoft.com/office/drawing/2014/main" id="{910D4999-9265-4C07-659B-62ACF282EA2D}"/>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l="15760"/>
          <a:stretch/>
        </p:blipFill>
        <p:spPr>
          <a:xfrm>
            <a:off x="432322" y="3"/>
            <a:ext cx="4020627" cy="7209181"/>
          </a:xfrm>
          <a:prstGeom prst="rect">
            <a:avLst/>
          </a:prstGeom>
        </p:spPr>
      </p:pic>
      <p:pic>
        <p:nvPicPr>
          <p:cNvPr id="7" name="Picture 6" descr="A green plant with long stems&#10;&#10;Description automatically generated">
            <a:extLst>
              <a:ext uri="{FF2B5EF4-FFF2-40B4-BE49-F238E27FC236}">
                <a16:creationId xmlns:a16="http://schemas.microsoft.com/office/drawing/2014/main" id="{C656BC5E-CB51-6448-4A7D-24D741BB3E1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8575" y="5520934"/>
            <a:ext cx="2189689" cy="1945847"/>
          </a:xfrm>
          <a:prstGeom prst="rect">
            <a:avLst/>
          </a:prstGeom>
        </p:spPr>
      </p:pic>
      <p:pic>
        <p:nvPicPr>
          <p:cNvPr id="3" name="Picture 2" descr="A green plant with long stems&#10;&#10;Description automatically generated">
            <a:extLst>
              <a:ext uri="{FF2B5EF4-FFF2-40B4-BE49-F238E27FC236}">
                <a16:creationId xmlns:a16="http://schemas.microsoft.com/office/drawing/2014/main" id="{D408C137-C6D6-5153-7990-8C90EEC14CED}"/>
              </a:ext>
            </a:extLst>
          </p:cNvPr>
          <p:cNvPicPr/>
          <p:nvPr/>
        </p:nvPicPr>
        <p:blipFill>
          <a:blip r:embed="rId3" cstate="hqprint">
            <a:extLst>
              <a:ext uri="{28A0092B-C50C-407E-A947-70E740481C1C}">
                <a14:useLocalDpi xmlns:a14="http://schemas.microsoft.com/office/drawing/2010/main"/>
              </a:ext>
            </a:extLst>
          </a:blip>
          <a:stretch>
            <a:fillRect/>
          </a:stretch>
        </p:blipFill>
        <p:spPr>
          <a:xfrm>
            <a:off x="2138412" y="5734875"/>
            <a:ext cx="1930387" cy="1715422"/>
          </a:xfrm>
          <a:prstGeom prst="rect">
            <a:avLst/>
          </a:prstGeom>
        </p:spPr>
      </p:pic>
      <p:sp>
        <p:nvSpPr>
          <p:cNvPr id="8" name="Content Placeholder 6">
            <a:extLst>
              <a:ext uri="{FF2B5EF4-FFF2-40B4-BE49-F238E27FC236}">
                <a16:creationId xmlns:a16="http://schemas.microsoft.com/office/drawing/2014/main" id="{6ABAD13F-51F8-87DF-6C20-D5457FD303A1}"/>
              </a:ext>
            </a:extLst>
          </p:cNvPr>
          <p:cNvSpPr txBox="1"/>
          <p:nvPr/>
        </p:nvSpPr>
        <p:spPr>
          <a:xfrm>
            <a:off x="294691" y="969301"/>
            <a:ext cx="3586645" cy="1730464"/>
          </a:xfrm>
          <a:prstGeom prst="rect">
            <a:avLst/>
          </a:prstGeom>
        </p:spPr>
        <p:txBody>
          <a:bodyPr lIns="73152" tIns="36576" rIns="73152" bIns="36576" anchor="t"/>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Roedd</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Maryama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yn</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benderfynol</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o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ddarparu</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i’w</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phlant</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thalu</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am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eu</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haddysg</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endParaRPr lang="en-US" sz="24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Ymunodd</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hi â </a:t>
            </a:r>
            <a:r>
              <a:rPr lang="en-GB"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menter</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gan</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bartner</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Cymorth</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Cristnogol</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WoNES</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greu</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Cymdeithas</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Cynilio</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 </a:t>
            </a:r>
            <a:r>
              <a:rPr lang="en-GB"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Benthyciadau</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Pentref</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(CCBP) </a:t>
            </a:r>
            <a:r>
              <a:rPr lang="en-GB"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yn</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ei</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chymuned</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GB" sz="24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19458" indent="-219458" fontAlgn="auto">
              <a:spcAft>
                <a:spcPts val="0"/>
              </a:spcAft>
              <a:buSzPct val="80000"/>
            </a:pPr>
            <a:endParaRPr lang="en-US" sz="3840" dirty="0">
              <a:solidFill>
                <a:schemeClr val="bg1"/>
              </a:solidFill>
              <a:latin typeface="Arial" panose="020B0604020202020204" pitchFamily="34" charset="0"/>
              <a:cs typeface="Arial" panose="020B0604020202020204" pitchFamily="34" charset="0"/>
            </a:endParaRPr>
          </a:p>
        </p:txBody>
      </p:sp>
      <p:pic>
        <p:nvPicPr>
          <p:cNvPr id="11" name="Picture Placeholder 10" descr="A group of people standing together holding a box&#10;&#10;AI-generated content may be incorrect.">
            <a:extLst>
              <a:ext uri="{FF2B5EF4-FFF2-40B4-BE49-F238E27FC236}">
                <a16:creationId xmlns:a16="http://schemas.microsoft.com/office/drawing/2014/main" id="{B5A983A2-595F-395D-990A-46D8BC59F13F}"/>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5567" r="5567"/>
          <a:stretch>
            <a:fillRect/>
          </a:stretch>
        </p:blipFill>
        <p:spPr>
          <a:xfrm>
            <a:off x="3881336" y="1198665"/>
            <a:ext cx="5642043" cy="4231532"/>
          </a:xfrm>
        </p:spPr>
      </p:pic>
      <p:sp>
        <p:nvSpPr>
          <p:cNvPr id="12" name="TextBox 11">
            <a:extLst>
              <a:ext uri="{FF2B5EF4-FFF2-40B4-BE49-F238E27FC236}">
                <a16:creationId xmlns:a16="http://schemas.microsoft.com/office/drawing/2014/main" id="{F392874C-07CC-59C2-80D5-B3887071F0C5}"/>
              </a:ext>
            </a:extLst>
          </p:cNvPr>
          <p:cNvSpPr txBox="1"/>
          <p:nvPr/>
        </p:nvSpPr>
        <p:spPr>
          <a:xfrm>
            <a:off x="4520985" y="5570527"/>
            <a:ext cx="5002394" cy="646331"/>
          </a:xfrm>
          <a:prstGeom prst="rect">
            <a:avLst/>
          </a:prstGeom>
          <a:noFill/>
        </p:spPr>
        <p:txBody>
          <a:bodyPr wrap="square">
            <a:spAutoFit/>
          </a:bodyPr>
          <a:lstStyle/>
          <a:p>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Maryama </a:t>
            </a:r>
            <a:r>
              <a:rPr lang="en-US"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gydag</a:t>
            </a:r>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aelodau</a:t>
            </a:r>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eraill</a:t>
            </a:r>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 o CCBP </a:t>
            </a:r>
            <a:r>
              <a:rPr lang="en-US"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pentref</a:t>
            </a:r>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Njaluahun</a:t>
            </a:r>
            <a:endParaRPr lang="en-GB" sz="1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6733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3061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A0E581-1CFE-D940-FFE9-38EB0BE4AC76}"/>
              </a:ext>
            </a:extLst>
          </p:cNvPr>
          <p:cNvSpPr>
            <a:spLocks noGrp="1" noRot="1" noMove="1" noResize="1" noEditPoints="1" noAdjustHandles="1" noChangeArrowheads="1" noChangeShapeType="1"/>
          </p:cNvSpPr>
          <p:nvPr/>
        </p:nvSpPr>
        <p:spPr bwMode="auto">
          <a:xfrm>
            <a:off x="9331695" y="6671378"/>
            <a:ext cx="385148" cy="606245"/>
          </a:xfrm>
          <a:prstGeom prst="rect">
            <a:avLst/>
          </a:prstGeom>
          <a:solidFill>
            <a:srgbClr val="E30613"/>
          </a:solidFill>
          <a:ln w="9525" cap="flat" cmpd="sng" algn="ctr">
            <a:solidFill>
              <a:srgbClr val="E3061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73152" tIns="36576" rIns="73152" bIns="36576" numCol="1" rtlCol="0" anchor="t" anchorCtr="0" compatLnSpc="1">
            <a:prstTxWarp prst="textNoShape">
              <a:avLst/>
            </a:prstTxWarp>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eaLnBrk="1" hangingPunct="1"/>
            <a:endParaRPr lang="en-GB" sz="1920">
              <a:solidFill>
                <a:srgbClr val="000000"/>
              </a:solidFill>
              <a:latin typeface="Arial" charset="0"/>
              <a:ea typeface="ヒラギノ角ゴ Pro W3" charset="0"/>
            </a:endParaRPr>
          </a:p>
        </p:txBody>
      </p:sp>
      <p:pic>
        <p:nvPicPr>
          <p:cNvPr id="4" name="Picture 3">
            <a:extLst>
              <a:ext uri="{FF2B5EF4-FFF2-40B4-BE49-F238E27FC236}">
                <a16:creationId xmlns:a16="http://schemas.microsoft.com/office/drawing/2014/main" id="{BB0D42C2-87C4-FAC4-9657-2274D63229B4}"/>
              </a:ext>
            </a:extLst>
          </p:cNvPr>
          <p:cNvPicPr>
            <a:picLocks noGrp="1" noRot="1" noChangeAspect="1" noMove="1" noResize="1" noEditPoints="1" noAdjustHandles="1" noChangeArrowheads="1" noChangeShapeType="1" noCrop="1"/>
          </p:cNvPicPr>
          <p:nvPr/>
        </p:nvPicPr>
        <p:blipFill>
          <a:blip r:embed="rId2"/>
          <a:stretch>
            <a:fillRect/>
          </a:stretch>
        </p:blipFill>
        <p:spPr>
          <a:xfrm>
            <a:off x="86276" y="2497"/>
            <a:ext cx="9667327" cy="4759424"/>
          </a:xfrm>
          <a:prstGeom prst="rect">
            <a:avLst/>
          </a:prstGeom>
        </p:spPr>
      </p:pic>
      <p:sp>
        <p:nvSpPr>
          <p:cNvPr id="6" name="Rectangle 5">
            <a:extLst>
              <a:ext uri="{FF2B5EF4-FFF2-40B4-BE49-F238E27FC236}">
                <a16:creationId xmlns:a16="http://schemas.microsoft.com/office/drawing/2014/main" id="{12AF24AF-1765-364C-4D22-B9996FE1CD3B}"/>
              </a:ext>
            </a:extLst>
          </p:cNvPr>
          <p:cNvSpPr>
            <a:spLocks noGrp="1" noRot="1" noMove="1" noResize="1" noEditPoints="1" noAdjustHandles="1" noChangeArrowheads="1" noChangeShapeType="1"/>
          </p:cNvSpPr>
          <p:nvPr/>
        </p:nvSpPr>
        <p:spPr bwMode="auto">
          <a:xfrm>
            <a:off x="959565" y="3139143"/>
            <a:ext cx="1785798" cy="921702"/>
          </a:xfrm>
          <a:prstGeom prst="rect">
            <a:avLst/>
          </a:prstGeom>
          <a:solidFill>
            <a:srgbClr val="E30613"/>
          </a:solidFill>
          <a:ln w="9525" cap="flat" cmpd="sng" algn="ctr">
            <a:solidFill>
              <a:srgbClr val="E3061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73152" tIns="36576" rIns="73152" bIns="36576" numCol="1" rtlCol="0" anchor="t" anchorCtr="0" compatLnSpc="1">
            <a:prstTxWarp prst="textNoShape">
              <a:avLst/>
            </a:prstTxWarp>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eaLnBrk="1" hangingPunct="1"/>
            <a:endParaRPr lang="en-GB" sz="1920">
              <a:solidFill>
                <a:srgbClr val="000000"/>
              </a:solidFill>
              <a:latin typeface="Arial" charset="0"/>
              <a:ea typeface="ヒラギノ角ゴ Pro W3" charset="0"/>
            </a:endParaRPr>
          </a:p>
        </p:txBody>
      </p:sp>
      <p:sp>
        <p:nvSpPr>
          <p:cNvPr id="11" name="Rectangle 10">
            <a:extLst>
              <a:ext uri="{FF2B5EF4-FFF2-40B4-BE49-F238E27FC236}">
                <a16:creationId xmlns:a16="http://schemas.microsoft.com/office/drawing/2014/main" id="{0E1E3880-B5FE-89D8-792C-EC9258815884}"/>
              </a:ext>
            </a:extLst>
          </p:cNvPr>
          <p:cNvSpPr>
            <a:spLocks noGrp="1" noRot="1" noMove="1" noResize="1" noEditPoints="1" noAdjustHandles="1" noChangeArrowheads="1" noChangeShapeType="1"/>
          </p:cNvSpPr>
          <p:nvPr/>
        </p:nvSpPr>
        <p:spPr bwMode="auto">
          <a:xfrm>
            <a:off x="0" y="5558611"/>
            <a:ext cx="9753600" cy="842189"/>
          </a:xfrm>
          <a:prstGeom prst="rect">
            <a:avLst/>
          </a:prstGeom>
          <a:solidFill>
            <a:srgbClr val="E30613"/>
          </a:solidFill>
          <a:ln w="9525" cap="flat" cmpd="sng" algn="ctr">
            <a:solidFill>
              <a:srgbClr val="E3061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73152" tIns="36576" rIns="73152" bIns="36576" numCol="1" rtlCol="0" anchor="t" anchorCtr="0" compatLnSpc="1">
            <a:prstTxWarp prst="textNoShape">
              <a:avLst/>
            </a:prstTxWarp>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eaLnBrk="1" hangingPunct="1"/>
            <a:endParaRPr lang="en-GB" sz="1920">
              <a:solidFill>
                <a:srgbClr val="000000"/>
              </a:solidFill>
              <a:latin typeface="Arial" charset="0"/>
              <a:ea typeface="ヒラギノ角ゴ Pro W3" charset="0"/>
            </a:endParaRPr>
          </a:p>
        </p:txBody>
      </p:sp>
      <p:pic>
        <p:nvPicPr>
          <p:cNvPr id="9" name="Picture 8" descr="A red flowers and leaves on a black background&#10;&#10;Description automatically generated">
            <a:extLst>
              <a:ext uri="{FF2B5EF4-FFF2-40B4-BE49-F238E27FC236}">
                <a16:creationId xmlns:a16="http://schemas.microsoft.com/office/drawing/2014/main" id="{118EDB62-E9B4-5900-8A2F-17A961116189}"/>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tretch>
            <a:fillRect/>
          </a:stretch>
        </p:blipFill>
        <p:spPr>
          <a:xfrm>
            <a:off x="8256375" y="124408"/>
            <a:ext cx="1144636" cy="2285047"/>
          </a:xfrm>
          <a:prstGeom prst="rect">
            <a:avLst/>
          </a:prstGeom>
        </p:spPr>
      </p:pic>
      <p:sp>
        <p:nvSpPr>
          <p:cNvPr id="18" name="Rectangle 17">
            <a:extLst>
              <a:ext uri="{FF2B5EF4-FFF2-40B4-BE49-F238E27FC236}">
                <a16:creationId xmlns:a16="http://schemas.microsoft.com/office/drawing/2014/main" id="{711105F6-FD73-77F0-8A7F-55A5B7EA5195}"/>
              </a:ext>
            </a:extLst>
          </p:cNvPr>
          <p:cNvSpPr>
            <a:spLocks noGrp="1" noRot="1" noMove="1" noResize="1" noEditPoints="1" noAdjustHandles="1" noChangeArrowheads="1" noChangeShapeType="1"/>
          </p:cNvSpPr>
          <p:nvPr/>
        </p:nvSpPr>
        <p:spPr bwMode="auto">
          <a:xfrm>
            <a:off x="959565" y="2217441"/>
            <a:ext cx="1843405" cy="642202"/>
          </a:xfrm>
          <a:prstGeom prst="rect">
            <a:avLst/>
          </a:prstGeom>
          <a:solidFill>
            <a:srgbClr val="E30613"/>
          </a:solidFill>
          <a:ln w="9525" cap="flat" cmpd="sng" algn="ctr">
            <a:solidFill>
              <a:srgbClr val="E3061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536" tIns="48768" rIns="97536" bIns="48768" numCol="1" rtlCol="0" anchor="t" anchorCtr="0" compatLnSpc="1">
            <a:prstTxWarp prst="textNoShape">
              <a:avLst/>
            </a:prstTxWarp>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eaLnBrk="1" hangingPunct="1"/>
            <a:endParaRPr lang="en-GB" sz="2731">
              <a:solidFill>
                <a:srgbClr val="000000"/>
              </a:solidFill>
              <a:latin typeface="Arial" charset="0"/>
              <a:ea typeface="ヒラギノ角ゴ Pro W3" charset="0"/>
            </a:endParaRPr>
          </a:p>
        </p:txBody>
      </p:sp>
      <p:sp>
        <p:nvSpPr>
          <p:cNvPr id="16" name="TextBox 15">
            <a:extLst>
              <a:ext uri="{FF2B5EF4-FFF2-40B4-BE49-F238E27FC236}">
                <a16:creationId xmlns:a16="http://schemas.microsoft.com/office/drawing/2014/main" id="{EAEA15B2-E193-794C-5241-1CF271A06CCA}"/>
              </a:ext>
            </a:extLst>
          </p:cNvPr>
          <p:cNvSpPr txBox="1"/>
          <p:nvPr/>
        </p:nvSpPr>
        <p:spPr>
          <a:xfrm>
            <a:off x="352589" y="1432586"/>
            <a:ext cx="7307889" cy="2308324"/>
          </a:xfrm>
          <a:prstGeom prst="rect">
            <a:avLst/>
          </a:prstGeom>
          <a:noFill/>
        </p:spPr>
        <p:txBody>
          <a:bodyPr wrap="square">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algn="l"/>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Mae CCBP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yn</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grymuso</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menywod</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fel</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Maryama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adennill</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rheolaeth</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dros</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sv-SE"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eu harian, eu ffermydd a'u dyfodol.</a:t>
            </a:r>
          </a:p>
          <a:p>
            <a:pPr algn="l"/>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Mae CCBP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yn</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galluogi</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eu</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haelodau</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gynnig</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rheoli</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benthyciadau</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llog</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isel</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fel</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cydweithfa</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group of houses in a village&#10;&#10;AI-generated content may be incorrect.">
            <a:extLst>
              <a:ext uri="{FF2B5EF4-FFF2-40B4-BE49-F238E27FC236}">
                <a16:creationId xmlns:a16="http://schemas.microsoft.com/office/drawing/2014/main" id="{328AD163-240B-01A9-9E5B-A8911A697273}"/>
              </a:ext>
            </a:extLst>
          </p:cNvPr>
          <p:cNvPicPr>
            <a:picLocks noChangeAspect="1"/>
          </p:cNvPicPr>
          <p:nvPr/>
        </p:nvPicPr>
        <p:blipFill>
          <a:blip r:embed="rId4">
            <a:extLst>
              <a:ext uri="{28A0092B-C50C-407E-A947-70E740481C1C}">
                <a14:useLocalDpi xmlns:a14="http://schemas.microsoft.com/office/drawing/2010/main" val="0"/>
              </a:ext>
            </a:extLst>
          </a:blip>
          <a:srcRect t="22283" b="30282"/>
          <a:stretch/>
        </p:blipFill>
        <p:spPr>
          <a:xfrm>
            <a:off x="0" y="4231532"/>
            <a:ext cx="9753600" cy="3083668"/>
          </a:xfrm>
          <a:prstGeom prst="rect">
            <a:avLst/>
          </a:prstGeom>
        </p:spPr>
      </p:pic>
      <p:sp>
        <p:nvSpPr>
          <p:cNvPr id="5" name="TextBox 4">
            <a:extLst>
              <a:ext uri="{FF2B5EF4-FFF2-40B4-BE49-F238E27FC236}">
                <a16:creationId xmlns:a16="http://schemas.microsoft.com/office/drawing/2014/main" id="{6999DB91-6B04-163F-DED2-6F0A357A928F}"/>
              </a:ext>
            </a:extLst>
          </p:cNvPr>
          <p:cNvSpPr txBox="1"/>
          <p:nvPr/>
        </p:nvSpPr>
        <p:spPr>
          <a:xfrm>
            <a:off x="5710136" y="3760899"/>
            <a:ext cx="4087185"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r>
              <a:rPr lang="en-US" sz="20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Pentref</a:t>
            </a: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0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Njaluahun</a:t>
            </a: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Sierra Leone</a:t>
            </a:r>
            <a:endParaRPr lang="en-GB" sz="20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5242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5AAA74-395B-10AE-6E32-6BF565565052}"/>
              </a:ext>
            </a:extLst>
          </p:cNvPr>
          <p:cNvSpPr txBox="1">
            <a:spLocks noGrp="1" noRot="1" noMove="1" noResize="1" noEditPoints="1" noAdjustHandles="1" noChangeArrowheads="1" noChangeShapeType="1"/>
          </p:cNvSpPr>
          <p:nvPr/>
        </p:nvSpPr>
        <p:spPr>
          <a:xfrm>
            <a:off x="195543" y="1490855"/>
            <a:ext cx="5184574" cy="3785652"/>
          </a:xfrm>
          <a:prstGeom prst="rect">
            <a:avLst/>
          </a:prstGeom>
          <a:noFill/>
        </p:spPr>
        <p:txBody>
          <a:bodyPr wrap="square">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algn="l"/>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Mae’r</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CCBP]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wedi</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bod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yn</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gefnogaeth</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mi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oherwydd</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fy</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mod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wedi</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gallu</a:t>
            </a:r>
            <a:endPar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talu</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ffioedd</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ysgol</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fy</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mhlant</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l"/>
            <a:endPar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Mae’n</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fendith</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ni</a:t>
            </a:r>
            <a:endPar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Mae’r</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CCBP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yn</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grymuso</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ni</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fel</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menywod</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Mae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wedi</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helpu</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i’n</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uno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ni</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fel</a:t>
            </a:r>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a:t>
            </a:r>
            <a:r>
              <a:rPr lang="en-GB" sz="2400" b="1"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ymuned</a:t>
            </a:r>
            <a:r>
              <a:rPr lang="en-GB" sz="24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orange plant with black background&#10;&#10;Description automatically generated">
            <a:extLst>
              <a:ext uri="{FF2B5EF4-FFF2-40B4-BE49-F238E27FC236}">
                <a16:creationId xmlns:a16="http://schemas.microsoft.com/office/drawing/2014/main" id="{8700DE53-DA2E-18BE-7CEB-C2209C6238DD}"/>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tretch>
            <a:fillRect/>
          </a:stretch>
        </p:blipFill>
        <p:spPr>
          <a:xfrm>
            <a:off x="2026809" y="6192284"/>
            <a:ext cx="1141435" cy="1244481"/>
          </a:xfrm>
          <a:prstGeom prst="rect">
            <a:avLst/>
          </a:prstGeom>
        </p:spPr>
      </p:pic>
      <p:pic>
        <p:nvPicPr>
          <p:cNvPr id="2" name="Picture 1" descr="A yellow plant with black background&#10;&#10;Description automatically generated">
            <a:extLst>
              <a:ext uri="{FF2B5EF4-FFF2-40B4-BE49-F238E27FC236}">
                <a16:creationId xmlns:a16="http://schemas.microsoft.com/office/drawing/2014/main" id="{2165FEE7-2047-F2F6-A2DC-636FF5E88F3E}"/>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tretch>
            <a:fillRect/>
          </a:stretch>
        </p:blipFill>
        <p:spPr>
          <a:xfrm>
            <a:off x="3323004" y="5824347"/>
            <a:ext cx="1520543" cy="1657815"/>
          </a:xfrm>
          <a:prstGeom prst="rect">
            <a:avLst/>
          </a:prstGeom>
        </p:spPr>
      </p:pic>
      <p:sp>
        <p:nvSpPr>
          <p:cNvPr id="10" name="Rectangle 9">
            <a:extLst>
              <a:ext uri="{FF2B5EF4-FFF2-40B4-BE49-F238E27FC236}">
                <a16:creationId xmlns:a16="http://schemas.microsoft.com/office/drawing/2014/main" id="{14983B54-4933-8596-C124-B42A41F47E3A}"/>
              </a:ext>
            </a:extLst>
          </p:cNvPr>
          <p:cNvSpPr>
            <a:spLocks noGrp="1" noRot="1" noMove="1" noResize="1" noEditPoints="1" noAdjustHandles="1" noChangeArrowheads="1" noChangeShapeType="1"/>
          </p:cNvSpPr>
          <p:nvPr/>
        </p:nvSpPr>
        <p:spPr bwMode="auto">
          <a:xfrm>
            <a:off x="0" y="5888646"/>
            <a:ext cx="1337007" cy="1426557"/>
          </a:xfrm>
          <a:prstGeom prst="rect">
            <a:avLst/>
          </a:prstGeom>
          <a:solidFill>
            <a:srgbClr val="EA1017"/>
          </a:solidFill>
          <a:ln w="9525" cap="flat" cmpd="sng" algn="ctr">
            <a:solidFill>
              <a:srgbClr val="EA1017"/>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536" tIns="48768" rIns="97536" bIns="48768" numCol="1" rtlCol="0" anchor="t" anchorCtr="0" compatLnSpc="1">
            <a:prstTxWarp prst="textNoShape">
              <a:avLst/>
            </a:prstTxWarp>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eaLnBrk="1" hangingPunct="1"/>
            <a:endParaRPr lang="en-GB" sz="2731">
              <a:solidFill>
                <a:srgbClr val="000000"/>
              </a:solidFill>
              <a:latin typeface="Arial" charset="0"/>
              <a:ea typeface="ヒラギノ角ゴ Pro W3" charset="0"/>
            </a:endParaRPr>
          </a:p>
        </p:txBody>
      </p:sp>
      <p:pic>
        <p:nvPicPr>
          <p:cNvPr id="5" name="Picture 4" descr="A yellow plant with black background&#10;&#10;Description automatically generated">
            <a:extLst>
              <a:ext uri="{FF2B5EF4-FFF2-40B4-BE49-F238E27FC236}">
                <a16:creationId xmlns:a16="http://schemas.microsoft.com/office/drawing/2014/main" id="{56EF602F-145F-EB0C-7827-CACC54F088D1}"/>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tretch>
            <a:fillRect/>
          </a:stretch>
        </p:blipFill>
        <p:spPr>
          <a:xfrm>
            <a:off x="497159" y="5804566"/>
            <a:ext cx="1520543" cy="1657815"/>
          </a:xfrm>
          <a:prstGeom prst="rect">
            <a:avLst/>
          </a:prstGeom>
        </p:spPr>
      </p:pic>
      <p:pic>
        <p:nvPicPr>
          <p:cNvPr id="6" name="Picture 5" descr="A person holding a bowl of food&#10;&#10;AI-generated content may be incorrect.">
            <a:extLst>
              <a:ext uri="{FF2B5EF4-FFF2-40B4-BE49-F238E27FC236}">
                <a16:creationId xmlns:a16="http://schemas.microsoft.com/office/drawing/2014/main" id="{279CFB73-E7C5-7E9D-183D-42E4175B75FF}"/>
              </a:ext>
            </a:extLst>
          </p:cNvPr>
          <p:cNvPicPr>
            <a:picLocks noChangeAspect="1"/>
          </p:cNvPicPr>
          <p:nvPr/>
        </p:nvPicPr>
        <p:blipFill>
          <a:blip r:embed="rId5" cstate="print">
            <a:extLst>
              <a:ext uri="{28A0092B-C50C-407E-A947-70E740481C1C}">
                <a14:useLocalDpi xmlns:a14="http://schemas.microsoft.com/office/drawing/2010/main" val="0"/>
              </a:ext>
            </a:extLst>
          </a:blip>
          <a:srcRect l="9471" r="33134"/>
          <a:stretch/>
        </p:blipFill>
        <p:spPr>
          <a:xfrm>
            <a:off x="5380117" y="1113554"/>
            <a:ext cx="4373483" cy="5078730"/>
          </a:xfrm>
          <a:prstGeom prst="rect">
            <a:avLst/>
          </a:prstGeom>
        </p:spPr>
      </p:pic>
      <p:sp>
        <p:nvSpPr>
          <p:cNvPr id="3" name="TextBox 2">
            <a:extLst>
              <a:ext uri="{FF2B5EF4-FFF2-40B4-BE49-F238E27FC236}">
                <a16:creationId xmlns:a16="http://schemas.microsoft.com/office/drawing/2014/main" id="{CAF64CD5-6B8D-2CB7-AFD0-1B527082AABF}"/>
              </a:ext>
            </a:extLst>
          </p:cNvPr>
          <p:cNvSpPr txBox="1"/>
          <p:nvPr/>
        </p:nvSpPr>
        <p:spPr>
          <a:xfrm>
            <a:off x="5316617" y="6201814"/>
            <a:ext cx="6046400" cy="707886"/>
          </a:xfrm>
          <a:prstGeom prst="rect">
            <a:avLst/>
          </a:prstGeom>
          <a:noFill/>
        </p:spPr>
        <p:txBody>
          <a:bodyPr wrap="square" rtlCol="0">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Maryama </a:t>
            </a:r>
            <a:r>
              <a:rPr lang="en-US" sz="20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gyda’I</a:t>
            </a: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0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chynhaeaf</a:t>
            </a: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r>
              <a:rPr lang="en-US" sz="20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cnau</a:t>
            </a: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0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daear</a:t>
            </a:r>
            <a:endParaRPr lang="en-GB" sz="20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6632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20CB4F-5F4D-53D1-B2C9-ECF4CE45F846}"/>
              </a:ext>
            </a:extLst>
          </p:cNvPr>
          <p:cNvSpPr>
            <a:spLocks noGrp="1" noRot="1" noMove="1" noResize="1" noEditPoints="1" noAdjustHandles="1" noChangeArrowheads="1" noChangeShapeType="1"/>
          </p:cNvSpPr>
          <p:nvPr/>
        </p:nvSpPr>
        <p:spPr bwMode="auto">
          <a:xfrm>
            <a:off x="0" y="5888646"/>
            <a:ext cx="1337007" cy="1426557"/>
          </a:xfrm>
          <a:prstGeom prst="rect">
            <a:avLst/>
          </a:prstGeom>
          <a:solidFill>
            <a:srgbClr val="EA1017"/>
          </a:solidFill>
          <a:ln w="9525" cap="flat" cmpd="sng" algn="ctr">
            <a:solidFill>
              <a:srgbClr val="EA1017"/>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536" tIns="48768" rIns="97536" bIns="48768" numCol="1" rtlCol="0" anchor="t" anchorCtr="0" compatLnSpc="1">
            <a:prstTxWarp prst="textNoShape">
              <a:avLst/>
            </a:prstTxWarp>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eaLnBrk="1" hangingPunct="1"/>
            <a:endParaRPr lang="en-GB" sz="2731">
              <a:solidFill>
                <a:srgbClr val="000000"/>
              </a:solidFill>
              <a:latin typeface="Arial" charset="0"/>
              <a:ea typeface="ヒラギノ角ゴ Pro W3" charset="0"/>
            </a:endParaRPr>
          </a:p>
        </p:txBody>
      </p:sp>
      <p:sp>
        <p:nvSpPr>
          <p:cNvPr id="10" name="TextBox 9">
            <a:extLst>
              <a:ext uri="{FF2B5EF4-FFF2-40B4-BE49-F238E27FC236}">
                <a16:creationId xmlns:a16="http://schemas.microsoft.com/office/drawing/2014/main" id="{D05AAA74-395B-10AE-6E32-6BF565565052}"/>
              </a:ext>
            </a:extLst>
          </p:cNvPr>
          <p:cNvSpPr txBox="1"/>
          <p:nvPr/>
        </p:nvSpPr>
        <p:spPr>
          <a:xfrm>
            <a:off x="541213" y="442274"/>
            <a:ext cx="8922668" cy="2308324"/>
          </a:xfrm>
          <a:prstGeom prst="rect">
            <a:avLst/>
          </a:prstGeom>
          <a:noFill/>
        </p:spPr>
        <p:txBody>
          <a:bodyPr wrap="square">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algn="l"/>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Mae Maryama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a'i</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chymuned</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yn</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dal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wynebu</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heriau</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wrth</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effaith</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yr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argyfwng</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hinsawdd</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gynyddu</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algn="l"/>
            <a:endPar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Ond</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drwy</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weithio</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gyda</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WoNES</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a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datblygu'r</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CCBP,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mae</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gan</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Maryama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a'i</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chymdogion</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fwy</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o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opsiynau</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gyfer</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y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dyfodol</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400" b="0" i="0" u="none" strike="noStrike"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nawr</a:t>
            </a:r>
            <a:r>
              <a:rPr lang="en-GB" sz="2400" b="0"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group of people posing for a photo&#10;&#10;AI-generated content may be incorrect.">
            <a:extLst>
              <a:ext uri="{FF2B5EF4-FFF2-40B4-BE49-F238E27FC236}">
                <a16:creationId xmlns:a16="http://schemas.microsoft.com/office/drawing/2014/main" id="{29935ED5-5A8F-244A-7C14-086583067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503" y="2923403"/>
            <a:ext cx="6096554" cy="4063353"/>
          </a:xfrm>
          <a:prstGeom prst="rect">
            <a:avLst/>
          </a:prstGeom>
        </p:spPr>
      </p:pic>
      <p:pic>
        <p:nvPicPr>
          <p:cNvPr id="11" name="Picture 10" descr="A sunflower with white and orange petals&#10;&#10;Description automatically generated">
            <a:extLst>
              <a:ext uri="{FF2B5EF4-FFF2-40B4-BE49-F238E27FC236}">
                <a16:creationId xmlns:a16="http://schemas.microsoft.com/office/drawing/2014/main" id="{2BC33FCB-6C39-2E14-105F-BB407522CA8D}"/>
              </a:ext>
            </a:extLst>
          </p:cNvPr>
          <p:cNvPicPr/>
          <p:nvPr/>
        </p:nvPicPr>
        <p:blipFill>
          <a:blip r:embed="rId4" cstate="hqprint">
            <a:extLst>
              <a:ext uri="{28A0092B-C50C-407E-A947-70E740481C1C}">
                <a14:useLocalDpi xmlns:a14="http://schemas.microsoft.com/office/drawing/2010/main"/>
              </a:ext>
            </a:extLst>
          </a:blip>
          <a:stretch>
            <a:fillRect/>
          </a:stretch>
        </p:blipFill>
        <p:spPr>
          <a:xfrm>
            <a:off x="7157833" y="2592000"/>
            <a:ext cx="2054554" cy="2131200"/>
          </a:xfrm>
          <a:prstGeom prst="rect">
            <a:avLst/>
          </a:prstGeom>
        </p:spPr>
      </p:pic>
      <p:sp>
        <p:nvSpPr>
          <p:cNvPr id="5" name="TextBox 4">
            <a:extLst>
              <a:ext uri="{FF2B5EF4-FFF2-40B4-BE49-F238E27FC236}">
                <a16:creationId xmlns:a16="http://schemas.microsoft.com/office/drawing/2014/main" id="{389C1223-DFB0-3AF5-7AFF-A7A5C38C6781}"/>
              </a:ext>
            </a:extLst>
          </p:cNvPr>
          <p:cNvSpPr txBox="1"/>
          <p:nvPr/>
        </p:nvSpPr>
        <p:spPr>
          <a:xfrm>
            <a:off x="6884751" y="4896005"/>
            <a:ext cx="2327636" cy="646331"/>
          </a:xfrm>
          <a:prstGeom prst="rect">
            <a:avLst/>
          </a:prstGeom>
          <a:noFill/>
        </p:spPr>
        <p:txBody>
          <a:bodyPr wrap="square">
            <a:spAutoFit/>
          </a:bodyPr>
          <a:lstStyle/>
          <a:p>
            <a:r>
              <a:rPr lang="en-US"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Aeloadu</a:t>
            </a:r>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 o CCBP </a:t>
            </a:r>
            <a:r>
              <a:rPr lang="en-US"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Pentref</a:t>
            </a:r>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Njaluajun</a:t>
            </a:r>
            <a:endParaRPr lang="en-GB" sz="1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45212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30613"/>
        </a:solidFill>
        <a:effectLst/>
      </p:bgPr>
    </p:bg>
    <p:spTree>
      <p:nvGrpSpPr>
        <p:cNvPr id="1" name=""/>
        <p:cNvGrpSpPr/>
        <p:nvPr/>
      </p:nvGrpSpPr>
      <p:grpSpPr>
        <a:xfrm>
          <a:off x="0" y="0"/>
          <a:ext cx="0" cy="0"/>
          <a:chOff x="0" y="0"/>
          <a:chExt cx="0" cy="0"/>
        </a:xfrm>
      </p:grpSpPr>
      <p:pic>
        <p:nvPicPr>
          <p:cNvPr id="6" name="Picture 5" descr="A sign on a fence&#10;&#10;AI-generated content may be incorrect.">
            <a:extLst>
              <a:ext uri="{FF2B5EF4-FFF2-40B4-BE49-F238E27FC236}">
                <a16:creationId xmlns:a16="http://schemas.microsoft.com/office/drawing/2014/main" id="{FCA8C9FE-F600-9960-6EEF-732DC463C4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5117" y="0"/>
            <a:ext cx="7620000" cy="5078730"/>
          </a:xfrm>
          <a:prstGeom prst="rect">
            <a:avLst/>
          </a:prstGeom>
        </p:spPr>
      </p:pic>
      <p:sp>
        <p:nvSpPr>
          <p:cNvPr id="8" name="TextBox 7">
            <a:extLst>
              <a:ext uri="{FF2B5EF4-FFF2-40B4-BE49-F238E27FC236}">
                <a16:creationId xmlns:a16="http://schemas.microsoft.com/office/drawing/2014/main" id="{7651B33F-9E83-D0AC-BDFC-F39614C1B8E7}"/>
              </a:ext>
            </a:extLst>
          </p:cNvPr>
          <p:cNvSpPr txBox="1"/>
          <p:nvPr/>
        </p:nvSpPr>
        <p:spPr>
          <a:xfrm>
            <a:off x="1058686" y="5765438"/>
            <a:ext cx="7319371" cy="830997"/>
          </a:xfrm>
          <a:prstGeom prst="rect">
            <a:avLst/>
          </a:prstGeom>
          <a:noFill/>
        </p:spPr>
        <p:txBody>
          <a:bodyPr wrap="square">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Gall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eich</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codi</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arian</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cefnogaeth</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a’ch</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gweddïau</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helpu</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wireddu</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gobaith</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Maryama. </a:t>
            </a:r>
          </a:p>
        </p:txBody>
      </p:sp>
      <p:sp>
        <p:nvSpPr>
          <p:cNvPr id="10" name="TextBox 9">
            <a:extLst>
              <a:ext uri="{FF2B5EF4-FFF2-40B4-BE49-F238E27FC236}">
                <a16:creationId xmlns:a16="http://schemas.microsoft.com/office/drawing/2014/main" id="{92773513-12AA-28F5-A80F-4E8BE71D5EE7}"/>
              </a:ext>
            </a:extLst>
          </p:cNvPr>
          <p:cNvSpPr txBox="1"/>
          <p:nvPr/>
        </p:nvSpPr>
        <p:spPr>
          <a:xfrm>
            <a:off x="1165117" y="5153394"/>
            <a:ext cx="7970084" cy="369332"/>
          </a:xfrm>
          <a:prstGeom prst="rect">
            <a:avLst/>
          </a:prstGeom>
          <a:noFill/>
        </p:spPr>
        <p:txBody>
          <a:bodyPr wrap="square">
            <a:spAutoFit/>
          </a:bodyPr>
          <a:lstStyle/>
          <a:p>
            <a:r>
              <a:rPr lang="en-US"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Murlun</a:t>
            </a:r>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a:t>
            </a:r>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wal</a:t>
            </a:r>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Swyddfa</a:t>
            </a:r>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Cymorth</a:t>
            </a:r>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Cristnogol</a:t>
            </a:r>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yn</a:t>
            </a:r>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 Sierra Leone</a:t>
            </a:r>
            <a:endParaRPr lang="en-GB" sz="1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descr="A red flowers and leaves on a black background&#10;&#10;Description automatically generated">
            <a:extLst>
              <a:ext uri="{FF2B5EF4-FFF2-40B4-BE49-F238E27FC236}">
                <a16:creationId xmlns:a16="http://schemas.microsoft.com/office/drawing/2014/main" id="{A63391EC-D59F-0BD8-EFDE-5884DB82941B}"/>
              </a:ext>
            </a:extLst>
          </p:cNvPr>
          <p:cNvPicPr/>
          <p:nvPr/>
        </p:nvPicPr>
        <p:blipFill>
          <a:blip r:embed="rId3" cstate="hqprint">
            <a:lum bright="70000" contrast="-70000"/>
            <a:extLst>
              <a:ext uri="{BEBA8EAE-BF5A-486C-A8C5-ECC9F3942E4B}">
                <a14:imgProps xmlns:a14="http://schemas.microsoft.com/office/drawing/2010/main">
                  <a14:imgLayer r:embed="rId4">
                    <a14:imgEffect>
                      <a14:colorTemperature colorTemp="6399"/>
                    </a14:imgEffect>
                    <a14:imgEffect>
                      <a14:saturation sat="0"/>
                    </a14:imgEffect>
                  </a14:imgLayer>
                </a14:imgProps>
              </a:ext>
              <a:ext uri="{28A0092B-C50C-407E-A947-70E740481C1C}">
                <a14:useLocalDpi xmlns:a14="http://schemas.microsoft.com/office/drawing/2010/main"/>
              </a:ext>
            </a:extLst>
          </a:blip>
          <a:stretch>
            <a:fillRect/>
          </a:stretch>
        </p:blipFill>
        <p:spPr>
          <a:xfrm>
            <a:off x="8378057" y="5153394"/>
            <a:ext cx="1144636" cy="2285047"/>
          </a:xfrm>
          <a:prstGeom prst="rect">
            <a:avLst/>
          </a:prstGeom>
        </p:spPr>
      </p:pic>
    </p:spTree>
    <p:extLst>
      <p:ext uri="{BB962C8B-B14F-4D97-AF65-F5344CB8AC3E}">
        <p14:creationId xmlns:p14="http://schemas.microsoft.com/office/powerpoint/2010/main" val="199252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Freeform 2"/>
          <p:cNvSpPr/>
          <p:nvPr/>
        </p:nvSpPr>
        <p:spPr>
          <a:xfrm>
            <a:off x="2545549" y="3278012"/>
            <a:ext cx="7311135" cy="4182578"/>
          </a:xfrm>
          <a:custGeom>
            <a:avLst/>
            <a:gdLst/>
            <a:ahLst/>
            <a:cxnLst/>
            <a:rect l="l" t="t" r="r" b="b"/>
            <a:pathLst>
              <a:path w="7311135" h="4182578">
                <a:moveTo>
                  <a:pt x="0" y="0"/>
                </a:moveTo>
                <a:lnTo>
                  <a:pt x="7311135" y="0"/>
                </a:lnTo>
                <a:lnTo>
                  <a:pt x="7311135" y="4182578"/>
                </a:lnTo>
                <a:lnTo>
                  <a:pt x="0" y="4182578"/>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612766" y="381345"/>
            <a:ext cx="5282196" cy="548355"/>
          </a:xfrm>
          <a:prstGeom prst="rect">
            <a:avLst/>
          </a:prstGeom>
        </p:spPr>
        <p:txBody>
          <a:bodyPr wrap="square" lIns="0" tIns="0" rIns="0" bIns="0" rtlCol="0" anchor="t">
            <a:spAutoFit/>
          </a:bodyPr>
          <a:lstStyle/>
          <a:p>
            <a:pPr>
              <a:lnSpc>
                <a:spcPts val="4603"/>
              </a:lnSpc>
            </a:pPr>
            <a:r>
              <a:rPr lang="en-GB" sz="3200" b="1" i="0" u="none" strike="noStrike" baseline="0" dirty="0" err="1">
                <a:solidFill>
                  <a:srgbClr val="8D005A"/>
                </a:solidFill>
                <a:latin typeface="Open Sans" panose="020B0606030504020204" pitchFamily="34" charset="0"/>
                <a:ea typeface="Open Sans" panose="020B0606030504020204" pitchFamily="34" charset="0"/>
                <a:cs typeface="Open Sans" panose="020B0606030504020204" pitchFamily="34" charset="0"/>
              </a:rPr>
              <a:t>Ymatebion</a:t>
            </a:r>
            <a:r>
              <a:rPr lang="en-GB" sz="3200" b="1" i="0" u="none" strike="noStrike" baseline="0" dirty="0">
                <a:solidFill>
                  <a:srgbClr val="8D005A"/>
                </a:solidFill>
                <a:latin typeface="Open Sans" panose="020B0606030504020204" pitchFamily="34" charset="0"/>
                <a:ea typeface="Open Sans" panose="020B0606030504020204" pitchFamily="34" charset="0"/>
                <a:cs typeface="Open Sans" panose="020B0606030504020204" pitchFamily="34" charset="0"/>
              </a:rPr>
              <a:t> </a:t>
            </a:r>
            <a:r>
              <a:rPr lang="en-GB" sz="3200" b="1" i="0" u="none" strike="noStrike" baseline="0" dirty="0" err="1">
                <a:solidFill>
                  <a:srgbClr val="8D005A"/>
                </a:solidFill>
                <a:latin typeface="Open Sans" panose="020B0606030504020204" pitchFamily="34" charset="0"/>
                <a:ea typeface="Open Sans" panose="020B0606030504020204" pitchFamily="34" charset="0"/>
                <a:cs typeface="Open Sans" panose="020B0606030504020204" pitchFamily="34" charset="0"/>
              </a:rPr>
              <a:t>Agoriadol</a:t>
            </a:r>
            <a:endParaRPr lang="en-US" sz="4800" b="1" dirty="0">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endParaRPr>
          </a:p>
        </p:txBody>
      </p:sp>
      <p:sp>
        <p:nvSpPr>
          <p:cNvPr id="6" name="TextBox 4">
            <a:extLst>
              <a:ext uri="{FF2B5EF4-FFF2-40B4-BE49-F238E27FC236}">
                <a16:creationId xmlns:a16="http://schemas.microsoft.com/office/drawing/2014/main" id="{ECCFC9BF-3CC8-679B-E49F-64B77489D52A}"/>
              </a:ext>
            </a:extLst>
          </p:cNvPr>
          <p:cNvSpPr txBox="1"/>
          <p:nvPr/>
        </p:nvSpPr>
        <p:spPr>
          <a:xfrm>
            <a:off x="612766" y="1234626"/>
            <a:ext cx="5792735" cy="3314754"/>
          </a:xfrm>
          <a:prstGeom prst="rect">
            <a:avLst/>
          </a:prstGeom>
        </p:spPr>
        <p:txBody>
          <a:bodyPr lIns="0" tIns="0" rIns="0" bIns="0" rtlCol="0" anchor="t">
            <a:spAutoFit/>
          </a:bodyPr>
          <a:lstStyle/>
          <a:p>
            <a:pPr algn="l">
              <a:lnSpc>
                <a:spcPts val="2907"/>
              </a:lnSpc>
            </a:pP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Heuwch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hadau</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cyfiawnder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lnSpc>
                <a:spcPts val="2907"/>
              </a:lnSpc>
            </a:pP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Ceisio’r</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Arglwydd</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lnSpc>
                <a:spcPts val="2907"/>
              </a:lnSpc>
            </a:pP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Trin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tir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eich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calon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galed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lnSpc>
                <a:spcPts val="2907"/>
              </a:lnSpc>
            </a:pP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Ceisio’r</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Arglwydd</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lnSpc>
                <a:spcPts val="2907"/>
              </a:lnSpc>
            </a:pP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Rho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siâr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dy</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gnydau</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iddo</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fe</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lnSpc>
                <a:spcPts val="2907"/>
              </a:lnSpc>
            </a:pP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Ceisio’r</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Arglwydd</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lnSpc>
                <a:spcPts val="2907"/>
              </a:lnSpc>
            </a:pPr>
            <a:r>
              <a:rPr lang="pt-BR" sz="2080" b="0" i="0" u="none" strike="noStrike" baseline="0" dirty="0">
                <a:latin typeface="Open Sans" panose="020B0606030504020204" pitchFamily="34" charset="0"/>
                <a:ea typeface="Open Sans" panose="020B0606030504020204" pitchFamily="34" charset="0"/>
                <a:cs typeface="Open Sans" panose="020B0606030504020204" pitchFamily="34" charset="0"/>
              </a:rPr>
              <a:t>A chewch gynhaeaf o gariad gen i.</a:t>
            </a:r>
          </a:p>
          <a:p>
            <a:pPr algn="l">
              <a:lnSpc>
                <a:spcPts val="2907"/>
              </a:lnSpc>
            </a:pP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Ceisio’r</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Arglwydd</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lnSpc>
                <a:spcPts val="2907"/>
              </a:lnSpc>
            </a:pPr>
            <a:r>
              <a:rPr lang="en-GB" sz="1560" b="0" i="0" u="none" strike="noStrike" baseline="0" dirty="0">
                <a:latin typeface="OpenSans-Regular"/>
              </a:rPr>
              <a:t>(Hosea 10.12 a </a:t>
            </a:r>
            <a:r>
              <a:rPr lang="en-GB" sz="1560" b="0" i="0" u="none" strike="noStrike" baseline="0" dirty="0" err="1">
                <a:latin typeface="OpenSans-Regular"/>
              </a:rPr>
              <a:t>Diarhebion</a:t>
            </a:r>
            <a:r>
              <a:rPr lang="en-GB" sz="1560" b="0" i="0" u="none" strike="noStrike" baseline="0" dirty="0">
                <a:latin typeface="OpenSans-Regular"/>
              </a:rPr>
              <a:t> 3.9)</a:t>
            </a:r>
            <a:endParaRPr lang="en-US" sz="1560" dirty="0">
              <a:solidFill>
                <a:srgbClr val="000000"/>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24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Freeform 2"/>
          <p:cNvSpPr/>
          <p:nvPr/>
        </p:nvSpPr>
        <p:spPr>
          <a:xfrm>
            <a:off x="5483275" y="731520"/>
            <a:ext cx="4066296" cy="5361295"/>
          </a:xfrm>
          <a:custGeom>
            <a:avLst/>
            <a:gdLst/>
            <a:ahLst/>
            <a:cxnLst/>
            <a:rect l="l" t="t" r="r" b="b"/>
            <a:pathLst>
              <a:path w="4066296" h="5361295">
                <a:moveTo>
                  <a:pt x="0" y="0"/>
                </a:moveTo>
                <a:lnTo>
                  <a:pt x="4066297" y="0"/>
                </a:lnTo>
                <a:lnTo>
                  <a:pt x="4066297" y="5361295"/>
                </a:lnTo>
                <a:lnTo>
                  <a:pt x="0" y="5361295"/>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541020" y="1177479"/>
            <a:ext cx="5802927" cy="5789085"/>
          </a:xfrm>
          <a:prstGeom prst="rect">
            <a:avLst/>
          </a:prstGeom>
        </p:spPr>
        <p:txBody>
          <a:bodyPr lIns="0" tIns="0" rIns="0" bIns="0" rtlCol="0" anchor="t">
            <a:spAutoFit/>
          </a:bodyPr>
          <a:lstStyle/>
          <a:p>
            <a:pPr algn="l"/>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Gweddïwn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ar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yr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Arglwydd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gan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gyffesu</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ein</a:t>
            </a:r>
            <a:endPar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endParaRPr>
          </a:p>
          <a:p>
            <a:pPr algn="l"/>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hofnau</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a'n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methiannau</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endParaRPr lang="en-US" sz="2079" dirty="0">
              <a:solidFill>
                <a:srgbClr val="000000"/>
              </a:solidFill>
              <a:latin typeface="Open Sans"/>
              <a:ea typeface="Open Sans"/>
              <a:cs typeface="Open Sans"/>
              <a:sym typeface="Open Sans"/>
            </a:endParaRPr>
          </a:p>
          <a:p>
            <a:pPr algn="l"/>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Mae'r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bwystfilod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gwyllt</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yn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aros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gyda</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thi</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yn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yr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anialwch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r>
              <a:rPr lang="pt-BR" sz="2080" b="0" i="0" u="none" strike="noStrike" baseline="0" dirty="0">
                <a:latin typeface="Open Sans" panose="020B0606030504020204" pitchFamily="34" charset="0"/>
                <a:ea typeface="Open Sans" panose="020B0606030504020204" pitchFamily="34" charset="0"/>
                <a:cs typeface="Open Sans" panose="020B0606030504020204" pitchFamily="34" charset="0"/>
              </a:rPr>
              <a:t>Mae'r coed yn curo eu dwylo mewn clod i ti.</a:t>
            </a:r>
          </a:p>
          <a:p>
            <a:pPr algn="l"/>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Mae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creaduriaid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y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môr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yn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cyflawni</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dy</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air.</a:t>
            </a:r>
          </a:p>
          <a:p>
            <a:pPr algn="l"/>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Ond</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rydyn</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ni'n</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troi</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ein</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cefn</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arnat</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Arglwydd</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Trugarog</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trugarha</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wrthym</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endPar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endParaRPr>
          </a:p>
          <a:p>
            <a:pPr algn="l"/>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Mae'r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ddaear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yn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eiddo</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i</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ti</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phopeth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sydd</a:t>
            </a:r>
            <a:r>
              <a:rPr lang="en-GB" sz="208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ynddi</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Dywedaist</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mai</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da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ydoedd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Yn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dy</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law di y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mae</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bywyd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pob</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peth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byw</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Ond</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rydyn</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ni’n</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trin y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ddaear</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fel</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pe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bai’n</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eiddo</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i</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ni</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Arglwydd</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Trugarog</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trugarha</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wrthym</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a:t>
            </a:r>
            <a:endParaRPr lang="en-US" sz="208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endParaRPr>
          </a:p>
          <a:p>
            <a:pPr algn="l">
              <a:lnSpc>
                <a:spcPts val="2911"/>
              </a:lnSpc>
              <a:spcBef>
                <a:spcPct val="0"/>
              </a:spcBef>
            </a:pPr>
            <a:endParaRPr lang="en-US" sz="2079" dirty="0">
              <a:solidFill>
                <a:srgbClr val="000000"/>
              </a:solidFill>
              <a:latin typeface="Open Sans Bold"/>
              <a:ea typeface="Open Sans Bold"/>
              <a:cs typeface="Open Sans Bold"/>
              <a:sym typeface="Open Sans Bold"/>
            </a:endParaRPr>
          </a:p>
        </p:txBody>
      </p:sp>
      <p:sp>
        <p:nvSpPr>
          <p:cNvPr id="4" name="TextBox 4"/>
          <p:cNvSpPr txBox="1"/>
          <p:nvPr/>
        </p:nvSpPr>
        <p:spPr>
          <a:xfrm>
            <a:off x="541020" y="334866"/>
            <a:ext cx="7506199" cy="548355"/>
          </a:xfrm>
          <a:prstGeom prst="rect">
            <a:avLst/>
          </a:prstGeom>
        </p:spPr>
        <p:txBody>
          <a:bodyPr lIns="0" tIns="0" rIns="0" bIns="0" rtlCol="0" anchor="t">
            <a:spAutoFit/>
          </a:bodyPr>
          <a:lstStyle/>
          <a:p>
            <a:pPr>
              <a:lnSpc>
                <a:spcPts val="4606"/>
              </a:lnSpc>
            </a:pPr>
            <a:r>
              <a:rPr lang="pt-BR" sz="3200" b="1" dirty="0">
                <a:solidFill>
                  <a:srgbClr val="8D005A"/>
                </a:solidFill>
                <a:latin typeface="Open Sans" panose="020B0606030504020204" pitchFamily="34" charset="0"/>
                <a:ea typeface="Open Sans" panose="020B0606030504020204" pitchFamily="34" charset="0"/>
                <a:cs typeface="Open Sans" panose="020B0606030504020204" pitchFamily="34" charset="0"/>
              </a:rPr>
              <a:t>Gweddi o Edifeirwch a Galarnad</a:t>
            </a:r>
            <a:endParaRPr lang="en-US" sz="3200" b="1" dirty="0">
              <a:solidFill>
                <a:srgbClr val="8D005A"/>
              </a:solidFill>
              <a:latin typeface="Open Sans" panose="020B0606030504020204" pitchFamily="34" charset="0"/>
              <a:ea typeface="Open Sans" panose="020B0606030504020204" pitchFamily="34" charset="0"/>
              <a:cs typeface="Open Sans" panose="020B0606030504020204" pitchFamily="34" charset="0"/>
              <a:sym typeface="Mokoko Ul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TextBox 2"/>
          <p:cNvSpPr txBox="1"/>
          <p:nvPr/>
        </p:nvSpPr>
        <p:spPr>
          <a:xfrm>
            <a:off x="541020" y="1208866"/>
            <a:ext cx="5596467" cy="5441490"/>
          </a:xfrm>
          <a:prstGeom prst="rect">
            <a:avLst/>
          </a:prstGeom>
        </p:spPr>
        <p:txBody>
          <a:bodyPr lIns="0" tIns="0" rIns="0" bIns="0" rtlCol="0" anchor="t">
            <a:spAutoFit/>
          </a:bodyPr>
          <a:lstStyle/>
          <a:p>
            <a:pPr algn="l"/>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Mae'r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tir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yn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galaru</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Mae'r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cerrig</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yn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galw</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allan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Mae'r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greadigaeth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yn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ocheneidio</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ac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yn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dioddef</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r>
              <a:rPr lang="nn-NO" sz="2080" b="0" i="1" u="none" strike="noStrike" baseline="0" dirty="0">
                <a:latin typeface="Open Sans" panose="020B0606030504020204" pitchFamily="34" charset="0"/>
                <a:ea typeface="Open Sans" panose="020B0606030504020204" pitchFamily="34" charset="0"/>
                <a:cs typeface="Open Sans" panose="020B0606030504020204" pitchFamily="34" charset="0"/>
              </a:rPr>
              <a:t>Ond ein buddiannau ni yw’r unig bethau a glywn.</a:t>
            </a:r>
          </a:p>
          <a:p>
            <a:pPr algn="l"/>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Arglwydd</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Trugarog</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trugarha</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wrthym</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endPar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endParaRPr>
          </a:p>
          <a:p>
            <a:pPr algn="l"/>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Gellir</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bod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yn</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ddistaw</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wrth</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i'r</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rhai</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sy'n</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bresennol</a:t>
            </a:r>
            <a:endPar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endParaRPr>
          </a:p>
          <a:p>
            <a:pPr algn="l"/>
            <a:r>
              <a:rPr lang="de-DE" sz="2080" b="0" i="1" u="none" strike="noStrike" baseline="0" dirty="0">
                <a:latin typeface="Open Sans" panose="020B0606030504020204" pitchFamily="34" charset="0"/>
                <a:ea typeface="Open Sans" panose="020B0606030504020204" pitchFamily="34" charset="0"/>
                <a:cs typeface="Open Sans" panose="020B0606030504020204" pitchFamily="34" charset="0"/>
              </a:rPr>
              <a:t>gofio ein hangen am faddeuant a'n galar dros yr</a:t>
            </a:r>
          </a:p>
          <a:p>
            <a:pPr algn="l"/>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argyfwng</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1" u="none" strike="noStrike" baseline="0" dirty="0" err="1">
                <a:latin typeface="Open Sans" panose="020B0606030504020204" pitchFamily="34" charset="0"/>
                <a:ea typeface="Open Sans" panose="020B0606030504020204" pitchFamily="34" charset="0"/>
                <a:cs typeface="Open Sans" panose="020B0606030504020204" pitchFamily="34" charset="0"/>
              </a:rPr>
              <a:t>hinsawdd</a:t>
            </a:r>
            <a:r>
              <a:rPr lang="en-GB" sz="2080" b="0" i="1"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endParaRPr lang="en-US" sz="208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endParaRPr>
          </a:p>
          <a:p>
            <a:pPr algn="l"/>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Arglwydd</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Trugarog</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Creawdwr</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pob</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un,</a:t>
            </a:r>
          </a:p>
          <a:p>
            <a:pPr algn="l"/>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gwranda</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arnom</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helpa</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1" i="0" u="none" strike="noStrike" baseline="0" dirty="0" err="1">
                <a:latin typeface="Open Sans" panose="020B0606030504020204" pitchFamily="34" charset="0"/>
                <a:ea typeface="Open Sans" panose="020B0606030504020204" pitchFamily="34" charset="0"/>
                <a:cs typeface="Open Sans" panose="020B0606030504020204" pitchFamily="34" charset="0"/>
              </a:rPr>
              <a:t>ni</a:t>
            </a:r>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r>
              <a:rPr lang="en-GB" sz="2080" b="1" i="0" u="none" strike="noStrike" baseline="0" dirty="0">
                <a:latin typeface="Open Sans" panose="020B0606030504020204" pitchFamily="34" charset="0"/>
                <a:ea typeface="Open Sans" panose="020B0606030504020204" pitchFamily="34" charset="0"/>
                <a:cs typeface="Open Sans" panose="020B0606030504020204" pitchFamily="34" charset="0"/>
              </a:rPr>
              <a:t>Amen.</a:t>
            </a:r>
            <a:endParaRPr lang="en-US" sz="208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endParaRPr>
          </a:p>
        </p:txBody>
      </p:sp>
      <p:sp>
        <p:nvSpPr>
          <p:cNvPr id="3" name="Freeform 3"/>
          <p:cNvSpPr/>
          <p:nvPr/>
        </p:nvSpPr>
        <p:spPr>
          <a:xfrm rot="1328699">
            <a:off x="6134292" y="980200"/>
            <a:ext cx="2746245" cy="5483351"/>
          </a:xfrm>
          <a:custGeom>
            <a:avLst/>
            <a:gdLst/>
            <a:ahLst/>
            <a:cxnLst/>
            <a:rect l="l" t="t" r="r" b="b"/>
            <a:pathLst>
              <a:path w="2746245" h="5483351">
                <a:moveTo>
                  <a:pt x="0" y="0"/>
                </a:moveTo>
                <a:lnTo>
                  <a:pt x="2746245" y="0"/>
                </a:lnTo>
                <a:lnTo>
                  <a:pt x="2746245" y="5483351"/>
                </a:lnTo>
                <a:lnTo>
                  <a:pt x="0" y="5483351"/>
                </a:lnTo>
                <a:lnTo>
                  <a:pt x="0" y="0"/>
                </a:lnTo>
                <a:close/>
              </a:path>
            </a:pathLst>
          </a:custGeom>
          <a:blipFill>
            <a:blip r:embed="rId2"/>
            <a:stretch>
              <a:fillRect/>
            </a:stretch>
          </a:blipFill>
        </p:spPr>
        <p:txBody>
          <a:bodyPr/>
          <a:lstStyle/>
          <a:p>
            <a:endParaRPr lang="en-GB"/>
          </a:p>
        </p:txBody>
      </p:sp>
      <p:sp>
        <p:nvSpPr>
          <p:cNvPr id="6" name="TextBox 4">
            <a:extLst>
              <a:ext uri="{FF2B5EF4-FFF2-40B4-BE49-F238E27FC236}">
                <a16:creationId xmlns:a16="http://schemas.microsoft.com/office/drawing/2014/main" id="{D33795EA-D2F1-DCD6-8952-ED77740D7991}"/>
              </a:ext>
            </a:extLst>
          </p:cNvPr>
          <p:cNvSpPr txBox="1"/>
          <p:nvPr/>
        </p:nvSpPr>
        <p:spPr>
          <a:xfrm>
            <a:off x="541020" y="334866"/>
            <a:ext cx="7506199" cy="548355"/>
          </a:xfrm>
          <a:prstGeom prst="rect">
            <a:avLst/>
          </a:prstGeom>
        </p:spPr>
        <p:txBody>
          <a:bodyPr lIns="0" tIns="0" rIns="0" bIns="0" rtlCol="0" anchor="t">
            <a:spAutoFit/>
          </a:bodyPr>
          <a:lstStyle/>
          <a:p>
            <a:pPr>
              <a:lnSpc>
                <a:spcPts val="4606"/>
              </a:lnSpc>
            </a:pPr>
            <a:r>
              <a:rPr lang="pt-BR" sz="3200" b="1" dirty="0">
                <a:solidFill>
                  <a:srgbClr val="8D005A"/>
                </a:solidFill>
                <a:latin typeface="Open Sans" panose="020B0606030504020204" pitchFamily="34" charset="0"/>
                <a:ea typeface="Open Sans" panose="020B0606030504020204" pitchFamily="34" charset="0"/>
                <a:cs typeface="Open Sans" panose="020B0606030504020204" pitchFamily="34" charset="0"/>
              </a:rPr>
              <a:t>Gweddi o Edifeirwch a Galarnad</a:t>
            </a:r>
            <a:endParaRPr lang="en-US" sz="3200" b="1" dirty="0">
              <a:solidFill>
                <a:srgbClr val="8D005A"/>
              </a:solidFill>
              <a:latin typeface="Open Sans" panose="020B0606030504020204" pitchFamily="34" charset="0"/>
              <a:ea typeface="Open Sans" panose="020B0606030504020204" pitchFamily="34" charset="0"/>
              <a:cs typeface="Open Sans" panose="020B0606030504020204" pitchFamily="34" charset="0"/>
              <a:sym typeface="Mokoko Ul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TextBox 2"/>
          <p:cNvSpPr txBox="1"/>
          <p:nvPr/>
        </p:nvSpPr>
        <p:spPr>
          <a:xfrm>
            <a:off x="731520" y="1211199"/>
            <a:ext cx="6697980" cy="4801314"/>
          </a:xfrm>
          <a:prstGeom prst="rect">
            <a:avLst/>
          </a:prstGeom>
        </p:spPr>
        <p:txBody>
          <a:bodyPr wrap="square" lIns="0" tIns="0" rIns="0" bIns="0" rtlCol="0" anchor="t">
            <a:spAutoFit/>
          </a:bodyPr>
          <a:lstStyle/>
          <a:p>
            <a:pPr algn="l"/>
            <a:r>
              <a:rPr lang="en-GB" sz="2080" b="1" i="0" u="none" strike="noStrike" baseline="0" dirty="0" err="1">
                <a:latin typeface="OpenSans,Bold"/>
              </a:rPr>
              <a:t>Dw</a:t>
            </a:r>
            <a:r>
              <a:rPr lang="en-GB" sz="2080" b="1" i="0" u="none" strike="noStrike" baseline="0" dirty="0">
                <a:latin typeface="OpenSans,Bold"/>
              </a:rPr>
              <a:t> </a:t>
            </a:r>
            <a:r>
              <a:rPr lang="en-GB" sz="2080" b="1" i="0" u="none" strike="noStrike" baseline="0" dirty="0" err="1">
                <a:latin typeface="OpenSans,Bold"/>
              </a:rPr>
              <a:t>i’n</a:t>
            </a:r>
            <a:r>
              <a:rPr lang="en-GB" sz="2080" b="1" i="0" u="none" strike="noStrike" baseline="0" dirty="0">
                <a:latin typeface="OpenSans,Bold"/>
              </a:rPr>
              <a:t> </a:t>
            </a:r>
            <a:r>
              <a:rPr lang="en-GB" sz="2080" b="1" i="0" u="none" strike="noStrike" baseline="0" dirty="0" err="1">
                <a:latin typeface="OpenSans,Bold"/>
              </a:rPr>
              <a:t>mynd</a:t>
            </a:r>
            <a:r>
              <a:rPr lang="en-GB" sz="2080" b="1" i="0" u="none" strike="noStrike" baseline="0" dirty="0">
                <a:latin typeface="OpenSans,Bold"/>
              </a:rPr>
              <a:t> </a:t>
            </a:r>
            <a:r>
              <a:rPr lang="en-GB" sz="2080" b="1" i="0" u="none" strike="noStrike" baseline="0" dirty="0" err="1">
                <a:latin typeface="OpenSans,Bold"/>
              </a:rPr>
              <a:t>i</a:t>
            </a:r>
            <a:r>
              <a:rPr lang="en-GB" sz="2080" b="1" i="0" u="none" strike="noStrike" baseline="0" dirty="0">
                <a:latin typeface="OpenSans,Bold"/>
              </a:rPr>
              <a:t> </a:t>
            </a:r>
            <a:r>
              <a:rPr lang="en-GB" sz="2080" b="1" i="0" u="none" strike="noStrike" baseline="0" dirty="0" err="1">
                <a:latin typeface="OpenSans,Bold"/>
              </a:rPr>
              <a:t>foli’r</a:t>
            </a:r>
            <a:r>
              <a:rPr lang="en-GB" sz="2080" b="1" i="0" u="none" strike="noStrike" baseline="0" dirty="0">
                <a:latin typeface="OpenSans,Bold"/>
              </a:rPr>
              <a:t> </a:t>
            </a:r>
            <a:r>
              <a:rPr lang="en-GB" sz="2080" b="1" i="0" u="none" strike="noStrike" baseline="0" dirty="0" err="1">
                <a:latin typeface="OpenSans,Bold"/>
              </a:rPr>
              <a:t>Arglwydd</a:t>
            </a:r>
            <a:r>
              <a:rPr lang="en-GB" sz="2080" b="1" i="0" u="none" strike="noStrike" baseline="0" dirty="0">
                <a:latin typeface="OpenSans,Bold"/>
              </a:rPr>
              <a:t> </a:t>
            </a:r>
            <a:r>
              <a:rPr lang="en-GB" sz="2080" b="1" i="0" u="none" strike="noStrike" baseline="0" dirty="0" err="1">
                <a:latin typeface="OpenSans,Bold"/>
              </a:rPr>
              <a:t>ar</a:t>
            </a:r>
            <a:r>
              <a:rPr lang="en-GB" sz="2080" b="1" i="0" u="none" strike="noStrike" baseline="0" dirty="0">
                <a:latin typeface="OpenSans,Bold"/>
              </a:rPr>
              <a:t> </a:t>
            </a:r>
            <a:r>
              <a:rPr lang="en-GB" sz="2080" b="1" i="0" u="none" strike="noStrike" baseline="0" dirty="0" err="1">
                <a:latin typeface="OpenSans,Bold"/>
              </a:rPr>
              <a:t>hyd</a:t>
            </a:r>
            <a:r>
              <a:rPr lang="en-GB" sz="2080" b="1" i="0" u="none" strike="noStrike" baseline="0" dirty="0">
                <a:latin typeface="OpenSans,Bold"/>
              </a:rPr>
              <a:t> </a:t>
            </a:r>
            <a:r>
              <a:rPr lang="en-GB" sz="2080" b="1" i="0" u="none" strike="noStrike" baseline="0" dirty="0" err="1">
                <a:latin typeface="OpenSans,Bold"/>
              </a:rPr>
              <a:t>fy</a:t>
            </a:r>
            <a:r>
              <a:rPr lang="en-GB" sz="2080" b="1" dirty="0">
                <a:latin typeface="OpenSans,Bold"/>
              </a:rPr>
              <a:t> </a:t>
            </a:r>
            <a:r>
              <a:rPr lang="en-GB" sz="2080" b="1" i="0" u="none" strike="noStrike" baseline="0" dirty="0" err="1">
                <a:latin typeface="OpenSans,Bold"/>
              </a:rPr>
              <a:t>mywyd</a:t>
            </a:r>
            <a:r>
              <a:rPr lang="en-GB" sz="2080" b="1" i="0" u="none" strike="noStrike" baseline="0" dirty="0">
                <a:latin typeface="OpenSans,Bold"/>
              </a:rPr>
              <a:t>.</a:t>
            </a:r>
          </a:p>
          <a:p>
            <a:pPr algn="l"/>
            <a:endParaRPr lang="en-GB" sz="2080" b="1" i="0" u="none" strike="noStrike" baseline="0" dirty="0">
              <a:latin typeface="OpenSans,Bold"/>
            </a:endParaRPr>
          </a:p>
          <a:p>
            <a:pPr algn="l"/>
            <a:r>
              <a:rPr lang="en-GB" sz="2080" b="0" i="0" u="none" strike="noStrike" baseline="0" dirty="0" err="1">
                <a:latin typeface="OpenSans-Regular"/>
              </a:rPr>
              <a:t>Mae’r</a:t>
            </a:r>
            <a:r>
              <a:rPr lang="en-GB" sz="2080" b="0" i="0" u="none" strike="noStrike" baseline="0" dirty="0">
                <a:latin typeface="OpenSans-Regular"/>
              </a:rPr>
              <a:t> un </a:t>
            </a:r>
            <a:r>
              <a:rPr lang="en-GB" sz="2080" b="0" i="0" u="none" strike="noStrike" baseline="0" dirty="0" err="1">
                <a:latin typeface="OpenSans-Regular"/>
              </a:rPr>
              <a:t>mae</a:t>
            </a:r>
            <a:r>
              <a:rPr lang="en-GB" sz="2080" b="0" i="0" u="none" strike="noStrike" baseline="0" dirty="0">
                <a:latin typeface="OpenSans-Regular"/>
              </a:rPr>
              <a:t> </a:t>
            </a:r>
            <a:r>
              <a:rPr lang="en-GB" sz="2080" b="0" i="0" u="none" strike="noStrike" baseline="0" dirty="0" err="1">
                <a:latin typeface="OpenSans-Regular"/>
              </a:rPr>
              <a:t>Duw</a:t>
            </a:r>
            <a:r>
              <a:rPr lang="en-GB" sz="2080" b="0" i="0" u="none" strike="noStrike" baseline="0" dirty="0">
                <a:latin typeface="OpenSans-Regular"/>
              </a:rPr>
              <a:t> Jacob </a:t>
            </a:r>
            <a:r>
              <a:rPr lang="en-GB" sz="2080" b="0" i="0" u="none" strike="noStrike" baseline="0" dirty="0" err="1">
                <a:latin typeface="OpenSans-Regular"/>
              </a:rPr>
              <a:t>yn</a:t>
            </a:r>
            <a:r>
              <a:rPr lang="en-GB" sz="2080" b="0" i="0" u="none" strike="noStrike" baseline="0" dirty="0">
                <a:latin typeface="OpenSans-Regular"/>
              </a:rPr>
              <a:t> </a:t>
            </a:r>
            <a:r>
              <a:rPr lang="en-GB" sz="2080" b="0" i="0" u="none" strike="noStrike" baseline="0" dirty="0" err="1">
                <a:latin typeface="OpenSans-Regular"/>
              </a:rPr>
              <a:t>ei</a:t>
            </a:r>
            <a:r>
              <a:rPr lang="en-GB" sz="2080" b="0" i="0" u="none" strike="noStrike" baseline="0" dirty="0">
                <a:latin typeface="OpenSans-Regular"/>
              </a:rPr>
              <a:t> </a:t>
            </a:r>
            <a:r>
              <a:rPr lang="en-GB" sz="2080" b="0" i="0" u="none" strike="noStrike" baseline="0" dirty="0" err="1">
                <a:latin typeface="OpenSans-Regular"/>
              </a:rPr>
              <a:t>helpu</a:t>
            </a:r>
            <a:r>
              <a:rPr lang="en-GB" sz="2080" b="0" i="0" u="none" strike="noStrike" baseline="0" dirty="0">
                <a:latin typeface="OpenSans-Regular"/>
              </a:rPr>
              <a:t> </a:t>
            </a:r>
            <a:r>
              <a:rPr lang="en-GB" sz="2080" b="0" i="0" u="none" strike="noStrike" baseline="0" dirty="0" err="1">
                <a:latin typeface="OpenSans-Regular"/>
              </a:rPr>
              <a:t>wedi</a:t>
            </a:r>
            <a:r>
              <a:rPr lang="en-GB" sz="2080" b="0" i="0" u="none" strike="noStrike" baseline="0" dirty="0">
                <a:latin typeface="OpenSans-Regular"/>
              </a:rPr>
              <a:t> </a:t>
            </a:r>
            <a:r>
              <a:rPr lang="en-GB" sz="2080" b="0" i="0" u="none" strike="noStrike" baseline="0" dirty="0" err="1">
                <a:latin typeface="OpenSans-Regular"/>
              </a:rPr>
              <a:t>ei</a:t>
            </a:r>
            <a:r>
              <a:rPr lang="en-GB" sz="2080" dirty="0">
                <a:latin typeface="OpenSans-Regular"/>
              </a:rPr>
              <a:t> </a:t>
            </a:r>
            <a:r>
              <a:rPr lang="en-GB" sz="2080" b="0" i="0" u="none" strike="noStrike" baseline="0" dirty="0" err="1">
                <a:latin typeface="OpenSans-Regular"/>
              </a:rPr>
              <a:t>fendithio’n</a:t>
            </a:r>
            <a:r>
              <a:rPr lang="en-GB" sz="2080" b="0" i="0" u="none" strike="noStrike" baseline="0" dirty="0">
                <a:latin typeface="OpenSans-Regular"/>
              </a:rPr>
              <a:t> </a:t>
            </a:r>
            <a:r>
              <a:rPr lang="en-GB" sz="2080" b="0" i="0" u="none" strike="noStrike" baseline="0" dirty="0" err="1">
                <a:latin typeface="OpenSans-Regular"/>
              </a:rPr>
              <a:t>fawr</a:t>
            </a:r>
            <a:r>
              <a:rPr lang="en-GB" sz="2080" b="0" i="0" u="none" strike="noStrike" baseline="0" dirty="0">
                <a:latin typeface="OpenSans-Regular"/>
              </a:rPr>
              <a:t>,</a:t>
            </a:r>
          </a:p>
          <a:p>
            <a:pPr algn="l"/>
            <a:r>
              <a:rPr lang="en-GB" sz="2080" b="0" i="0" u="none" strike="noStrike" baseline="0" dirty="0">
                <a:latin typeface="OpenSans-Regular"/>
              </a:rPr>
              <a:t>Yr un </a:t>
            </a:r>
            <a:r>
              <a:rPr lang="en-GB" sz="2080" b="0" i="0" u="none" strike="noStrike" baseline="0" dirty="0" err="1">
                <a:latin typeface="OpenSans-Regular"/>
              </a:rPr>
              <a:t>sy’n</a:t>
            </a:r>
            <a:r>
              <a:rPr lang="en-GB" sz="2080" b="0" i="0" u="none" strike="noStrike" baseline="0" dirty="0">
                <a:latin typeface="OpenSans-Regular"/>
              </a:rPr>
              <a:t> </a:t>
            </a:r>
            <a:r>
              <a:rPr lang="en-GB" sz="2080" b="0" i="0" u="none" strike="noStrike" baseline="0" dirty="0" err="1">
                <a:latin typeface="OpenSans-Regular"/>
              </a:rPr>
              <a:t>dibynnu</a:t>
            </a:r>
            <a:r>
              <a:rPr lang="en-GB" sz="2080" b="0" i="0" u="none" strike="noStrike" baseline="0" dirty="0">
                <a:latin typeface="OpenSans-Regular"/>
              </a:rPr>
              <a:t> </a:t>
            </a:r>
            <a:r>
              <a:rPr lang="en-GB" sz="2080" b="0" i="0" u="none" strike="noStrike" baseline="0" dirty="0" err="1">
                <a:latin typeface="OpenSans-Regular"/>
              </a:rPr>
              <a:t>ar</a:t>
            </a:r>
            <a:r>
              <a:rPr lang="en-GB" sz="2080" b="0" i="0" u="none" strike="noStrike" baseline="0" dirty="0">
                <a:latin typeface="OpenSans-Regular"/>
              </a:rPr>
              <a:t> yr </a:t>
            </a:r>
            <a:r>
              <a:rPr lang="en-GB" sz="2080" b="0" i="0" u="none" strike="noStrike" baseline="0" dirty="0" err="1">
                <a:latin typeface="OpenSans-Regular"/>
              </a:rPr>
              <a:t>Arglwydd</a:t>
            </a:r>
            <a:r>
              <a:rPr lang="en-GB" sz="2080" b="0" i="0" u="none" strike="noStrike" baseline="0" dirty="0">
                <a:latin typeface="OpenSans-Regular"/>
              </a:rPr>
              <a:t> </a:t>
            </a:r>
            <a:r>
              <a:rPr lang="en-GB" sz="2080" b="0" i="0" u="none" strike="noStrike" baseline="0" dirty="0" err="1">
                <a:latin typeface="OpenSans-Regular"/>
              </a:rPr>
              <a:t>ei</a:t>
            </a:r>
            <a:r>
              <a:rPr lang="en-GB" sz="2080" b="0" i="0" u="none" strike="noStrike" baseline="0" dirty="0">
                <a:latin typeface="OpenSans-Regular"/>
              </a:rPr>
              <a:t> </a:t>
            </a:r>
            <a:r>
              <a:rPr lang="en-GB" sz="2080" b="0" i="0" u="none" strike="noStrike" baseline="0" dirty="0" err="1">
                <a:latin typeface="OpenSans-Regular"/>
              </a:rPr>
              <a:t>Dduw</a:t>
            </a:r>
            <a:r>
              <a:rPr lang="en-GB" sz="2080" b="0" i="0" u="none" strike="noStrike" baseline="0" dirty="0">
                <a:latin typeface="OpenSans-Regular"/>
              </a:rPr>
              <a:t>, </a:t>
            </a:r>
            <a:r>
              <a:rPr lang="es-ES" sz="2080" b="0" i="0" u="none" strike="noStrike" baseline="0" dirty="0">
                <a:latin typeface="OpenSans-Regular"/>
              </a:rPr>
              <a:t>y Duw a wnaeth y nefoedd, y ddaear, </a:t>
            </a:r>
            <a:r>
              <a:rPr lang="en-GB" sz="2080" b="0" i="0" u="none" strike="noStrike" baseline="0" dirty="0">
                <a:latin typeface="OpenSans-Regular"/>
              </a:rPr>
              <a:t>y </a:t>
            </a:r>
            <a:r>
              <a:rPr lang="en-GB" sz="2080" b="0" i="0" u="none" strike="noStrike" baseline="0" dirty="0" err="1">
                <a:latin typeface="OpenSans-Regular"/>
              </a:rPr>
              <a:t>môr</a:t>
            </a:r>
            <a:r>
              <a:rPr lang="en-GB" sz="2080" b="0" i="0" u="none" strike="noStrike" baseline="0" dirty="0">
                <a:latin typeface="OpenSans-Regular"/>
              </a:rPr>
              <a:t>, a </a:t>
            </a:r>
            <a:r>
              <a:rPr lang="en-GB" sz="2080" b="0" i="0" u="none" strike="noStrike" baseline="0" dirty="0" err="1">
                <a:latin typeface="OpenSans-Regular"/>
              </a:rPr>
              <a:t>phopeth</a:t>
            </a:r>
            <a:r>
              <a:rPr lang="en-GB" sz="2080" b="0" i="0" u="none" strike="noStrike" baseline="0" dirty="0">
                <a:latin typeface="OpenSans-Regular"/>
              </a:rPr>
              <a:t> </a:t>
            </a:r>
            <a:r>
              <a:rPr lang="en-GB" sz="2080" b="0" i="0" u="none" strike="noStrike" baseline="0" dirty="0" err="1">
                <a:latin typeface="OpenSans-Regular"/>
              </a:rPr>
              <a:t>sydd</a:t>
            </a:r>
            <a:r>
              <a:rPr lang="en-GB" sz="2080" b="0" i="0" u="none" strike="noStrike" baseline="0" dirty="0">
                <a:latin typeface="OpenSans-Regular"/>
              </a:rPr>
              <a:t> </a:t>
            </a:r>
            <a:r>
              <a:rPr lang="en-GB" sz="2080" b="0" i="0" u="none" strike="noStrike" baseline="0" dirty="0" err="1">
                <a:latin typeface="OpenSans-Regular"/>
              </a:rPr>
              <a:t>ynddyn</a:t>
            </a:r>
            <a:r>
              <a:rPr lang="en-GB" sz="2080" b="0" i="0" u="none" strike="noStrike" baseline="0" dirty="0">
                <a:latin typeface="OpenSans-Regular"/>
              </a:rPr>
              <a:t> </a:t>
            </a:r>
            <a:r>
              <a:rPr lang="en-GB" sz="2080" b="0" i="0" u="none" strike="noStrike" baseline="0" dirty="0" err="1">
                <a:latin typeface="OpenSans-Regular"/>
              </a:rPr>
              <a:t>nhw</a:t>
            </a:r>
            <a:r>
              <a:rPr lang="en-GB" sz="2080" b="0" i="0" u="none" strike="noStrike" baseline="0" dirty="0">
                <a:latin typeface="OpenSans-Regular"/>
              </a:rPr>
              <a:t>;</a:t>
            </a:r>
          </a:p>
          <a:p>
            <a:pPr algn="l"/>
            <a:r>
              <a:rPr lang="en-GB" sz="2080" b="0" i="0" u="none" strike="noStrike" baseline="0" dirty="0" err="1">
                <a:latin typeface="OpenSans-Regular"/>
              </a:rPr>
              <a:t>mae</a:t>
            </a:r>
            <a:r>
              <a:rPr lang="en-GB" sz="2080" b="0" i="0" u="none" strike="noStrike" baseline="0" dirty="0">
                <a:latin typeface="OpenSans-Regular"/>
              </a:rPr>
              <a:t> e bob </a:t>
            </a:r>
            <a:r>
              <a:rPr lang="en-GB" sz="2080" b="0" i="0" u="none" strike="noStrike" baseline="0" dirty="0" err="1">
                <a:latin typeface="OpenSans-Regular"/>
              </a:rPr>
              <a:t>amser</a:t>
            </a:r>
            <a:r>
              <a:rPr lang="en-GB" sz="2080" b="0" i="0" u="none" strike="noStrike" baseline="0" dirty="0">
                <a:latin typeface="OpenSans-Regular"/>
              </a:rPr>
              <a:t> </a:t>
            </a:r>
            <a:r>
              <a:rPr lang="en-GB" sz="2080" b="0" i="0" u="none" strike="noStrike" baseline="0" dirty="0" err="1">
                <a:latin typeface="OpenSans-Regular"/>
              </a:rPr>
              <a:t>yn</a:t>
            </a:r>
            <a:r>
              <a:rPr lang="en-GB" sz="2080" b="0" i="0" u="none" strike="noStrike" baseline="0" dirty="0">
                <a:latin typeface="OpenSans-Regular"/>
              </a:rPr>
              <a:t> </a:t>
            </a:r>
            <a:r>
              <a:rPr lang="en-GB" sz="2080" b="0" i="0" u="none" strike="noStrike" baseline="0" dirty="0" err="1">
                <a:latin typeface="OpenSans-Regular"/>
              </a:rPr>
              <a:t>cadw</a:t>
            </a:r>
            <a:r>
              <a:rPr lang="en-GB" sz="2080" b="0" i="0" u="none" strike="noStrike" baseline="0" dirty="0">
                <a:latin typeface="OpenSans-Regular"/>
              </a:rPr>
              <a:t> </a:t>
            </a:r>
            <a:r>
              <a:rPr lang="en-GB" sz="2080" b="0" i="0" u="none" strike="noStrike" baseline="0" dirty="0" err="1">
                <a:latin typeface="OpenSans-Regular"/>
              </a:rPr>
              <a:t>ei</a:t>
            </a:r>
            <a:r>
              <a:rPr lang="en-GB" sz="2080" b="0" i="0" u="none" strike="noStrike" baseline="0" dirty="0">
                <a:latin typeface="OpenSans-Regular"/>
              </a:rPr>
              <a:t> air, </a:t>
            </a:r>
            <a:r>
              <a:rPr lang="en-GB" sz="2080" b="0" i="0" u="none" strike="noStrike" baseline="0" dirty="0" err="1">
                <a:latin typeface="OpenSans-Regular"/>
              </a:rPr>
              <a:t>yn</a:t>
            </a:r>
            <a:r>
              <a:rPr lang="en-GB" sz="2080" b="0" i="0" u="none" strike="noStrike" baseline="0" dirty="0">
                <a:latin typeface="OpenSans-Regular"/>
              </a:rPr>
              <a:t> </a:t>
            </a:r>
            <a:r>
              <a:rPr lang="en-GB" sz="2080" b="0" i="0" u="none" strike="noStrike" baseline="0" dirty="0" err="1">
                <a:latin typeface="OpenSans-Regular"/>
              </a:rPr>
              <a:t>rhoi</a:t>
            </a:r>
            <a:r>
              <a:rPr lang="en-GB" sz="2080" b="0" i="0" u="none" strike="noStrike" baseline="0" dirty="0">
                <a:latin typeface="OpenSans-Regular"/>
              </a:rPr>
              <a:t> </a:t>
            </a:r>
            <a:r>
              <a:rPr lang="en-GB" sz="2080" b="0" i="0" u="none" strike="noStrike" baseline="0" dirty="0" err="1">
                <a:latin typeface="OpenSans-Regular"/>
              </a:rPr>
              <a:t>cyfiawnder</a:t>
            </a:r>
            <a:r>
              <a:rPr lang="en-GB" sz="2080" b="0" i="0" u="none" strike="noStrike" baseline="0" dirty="0">
                <a:latin typeface="OpenSans-Regular"/>
              </a:rPr>
              <a:t> </a:t>
            </a:r>
            <a:r>
              <a:rPr lang="en-GB" sz="2080" b="0" i="0" u="none" strike="noStrike" baseline="0" dirty="0" err="1">
                <a:latin typeface="OpenSans-Regular"/>
              </a:rPr>
              <a:t>i’r</a:t>
            </a:r>
            <a:r>
              <a:rPr lang="en-GB" sz="2080" b="0" i="0" u="none" strike="noStrike" baseline="0" dirty="0">
                <a:latin typeface="OpenSans-Regular"/>
              </a:rPr>
              <a:t> </a:t>
            </a:r>
          </a:p>
          <a:p>
            <a:pPr algn="l"/>
            <a:r>
              <a:rPr lang="en-GB" sz="2080" b="0" i="0" u="none" strike="noStrike" baseline="0" dirty="0" err="1">
                <a:latin typeface="OpenSans-Regular"/>
              </a:rPr>
              <a:t>rhai</a:t>
            </a:r>
            <a:r>
              <a:rPr lang="en-GB" sz="2080" b="0" i="0" u="none" strike="noStrike" baseline="0" dirty="0">
                <a:latin typeface="OpenSans-Regular"/>
              </a:rPr>
              <a:t> </a:t>
            </a:r>
            <a:r>
              <a:rPr lang="en-GB" sz="2080" b="0" i="0" u="none" strike="noStrike" baseline="0" dirty="0" err="1">
                <a:latin typeface="OpenSans-Regular"/>
              </a:rPr>
              <a:t>sy’n</a:t>
            </a:r>
            <a:r>
              <a:rPr lang="en-GB" sz="2080" b="0" i="0" u="none" strike="noStrike" baseline="0" dirty="0">
                <a:latin typeface="OpenSans-Regular"/>
              </a:rPr>
              <a:t> </a:t>
            </a:r>
            <a:r>
              <a:rPr lang="en-GB" sz="2080" b="0" i="0" u="none" strike="noStrike" baseline="0" dirty="0" err="1">
                <a:latin typeface="OpenSans-Regular"/>
              </a:rPr>
              <a:t>cael</a:t>
            </a:r>
            <a:r>
              <a:rPr lang="en-GB" sz="2080" b="0" i="0" u="none" strike="noStrike" baseline="0" dirty="0">
                <a:latin typeface="OpenSans-Regular"/>
              </a:rPr>
              <a:t> </a:t>
            </a:r>
            <a:r>
              <a:rPr lang="en-GB" sz="2080" b="0" i="0" u="none" strike="noStrike" baseline="0" dirty="0" err="1">
                <a:latin typeface="OpenSans-Regular"/>
              </a:rPr>
              <a:t>eu</a:t>
            </a:r>
            <a:r>
              <a:rPr lang="en-GB" sz="2080" b="0" i="0" u="none" strike="noStrike" baseline="0" dirty="0">
                <a:latin typeface="OpenSans-Regular"/>
              </a:rPr>
              <a:t> </a:t>
            </a:r>
            <a:r>
              <a:rPr lang="en-GB" sz="2080" b="0" i="0" u="none" strike="noStrike" baseline="0" dirty="0" err="1">
                <a:latin typeface="OpenSans-Regular"/>
              </a:rPr>
              <a:t>gorthrymu</a:t>
            </a:r>
            <a:r>
              <a:rPr lang="en-GB" sz="2080" b="0" i="0" u="none" strike="noStrike" baseline="0" dirty="0">
                <a:latin typeface="OpenSans-Regular"/>
              </a:rPr>
              <a:t>; a </a:t>
            </a:r>
            <a:r>
              <a:rPr lang="en-GB" sz="2080" b="0" i="0" u="none" strike="noStrike" baseline="0" dirty="0" err="1">
                <a:latin typeface="OpenSans-Regular"/>
              </a:rPr>
              <a:t>bwyd</a:t>
            </a:r>
            <a:r>
              <a:rPr lang="en-GB" sz="2080" b="0" i="0" u="none" strike="noStrike" baseline="0" dirty="0">
                <a:latin typeface="OpenSans-Regular"/>
              </a:rPr>
              <a:t> </a:t>
            </a:r>
            <a:r>
              <a:rPr lang="en-GB" sz="2080" b="0" i="0" u="none" strike="noStrike" baseline="0" dirty="0" err="1">
                <a:latin typeface="OpenSans-Regular"/>
              </a:rPr>
              <a:t>i'r</a:t>
            </a:r>
            <a:r>
              <a:rPr lang="en-GB" sz="2080" b="0" i="0" u="none" strike="noStrike" baseline="0" dirty="0">
                <a:latin typeface="OpenSans-Regular"/>
              </a:rPr>
              <a:t> </a:t>
            </a:r>
            <a:r>
              <a:rPr lang="en-GB" sz="2080" b="0" i="0" u="none" strike="noStrike" baseline="0" dirty="0" err="1">
                <a:latin typeface="OpenSans-Regular"/>
              </a:rPr>
              <a:t>newynog</a:t>
            </a:r>
            <a:r>
              <a:rPr lang="en-GB" sz="2080" b="0" i="0" u="none" strike="noStrike" baseline="0" dirty="0">
                <a:latin typeface="OpenSans-Regular"/>
              </a:rPr>
              <a:t>.</a:t>
            </a:r>
          </a:p>
          <a:p>
            <a:pPr algn="l"/>
            <a:r>
              <a:rPr lang="en-GB" sz="2080" b="1" i="0" u="none" strike="noStrike" baseline="0" dirty="0" err="1">
                <a:latin typeface="OpenSans,Bold"/>
              </a:rPr>
              <a:t>Dw</a:t>
            </a:r>
            <a:r>
              <a:rPr lang="en-GB" sz="2080" b="1" i="0" u="none" strike="noStrike" baseline="0" dirty="0">
                <a:latin typeface="OpenSans,Bold"/>
              </a:rPr>
              <a:t> </a:t>
            </a:r>
            <a:r>
              <a:rPr lang="en-GB" sz="2080" b="1" i="0" u="none" strike="noStrike" baseline="0" dirty="0" err="1">
                <a:latin typeface="OpenSans,Bold"/>
              </a:rPr>
              <a:t>i’n</a:t>
            </a:r>
            <a:r>
              <a:rPr lang="en-GB" sz="2080" b="1" i="0" u="none" strike="noStrike" baseline="0" dirty="0">
                <a:latin typeface="OpenSans,Bold"/>
              </a:rPr>
              <a:t> </a:t>
            </a:r>
            <a:r>
              <a:rPr lang="en-GB" sz="2080" b="1" i="0" u="none" strike="noStrike" baseline="0" dirty="0" err="1">
                <a:latin typeface="OpenSans,Bold"/>
              </a:rPr>
              <a:t>mynd</a:t>
            </a:r>
            <a:r>
              <a:rPr lang="en-GB" sz="2080" b="1" i="0" u="none" strike="noStrike" baseline="0" dirty="0">
                <a:latin typeface="OpenSans,Bold"/>
              </a:rPr>
              <a:t> </a:t>
            </a:r>
            <a:r>
              <a:rPr lang="en-GB" sz="2080" b="1" i="0" u="none" strike="noStrike" baseline="0" dirty="0" err="1">
                <a:latin typeface="OpenSans,Bold"/>
              </a:rPr>
              <a:t>i</a:t>
            </a:r>
            <a:r>
              <a:rPr lang="en-GB" sz="2080" b="1" i="0" u="none" strike="noStrike" baseline="0" dirty="0">
                <a:latin typeface="OpenSans,Bold"/>
              </a:rPr>
              <a:t> </a:t>
            </a:r>
            <a:r>
              <a:rPr lang="en-GB" sz="2080" b="1" i="0" u="none" strike="noStrike" baseline="0" dirty="0" err="1">
                <a:latin typeface="OpenSans,Bold"/>
              </a:rPr>
              <a:t>foli’r</a:t>
            </a:r>
            <a:r>
              <a:rPr lang="en-GB" sz="2080" b="1" i="0" u="none" strike="noStrike" baseline="0" dirty="0">
                <a:latin typeface="OpenSans,Bold"/>
              </a:rPr>
              <a:t> </a:t>
            </a:r>
            <a:r>
              <a:rPr lang="en-GB" sz="2080" b="1" i="0" u="none" strike="noStrike" baseline="0" dirty="0" err="1">
                <a:latin typeface="OpenSans,Bold"/>
              </a:rPr>
              <a:t>Arglwydd</a:t>
            </a:r>
            <a:r>
              <a:rPr lang="en-GB" sz="2080" b="1" i="0" u="none" strike="noStrike" baseline="0" dirty="0">
                <a:latin typeface="OpenSans,Bold"/>
              </a:rPr>
              <a:t> </a:t>
            </a:r>
            <a:r>
              <a:rPr lang="en-GB" sz="2080" b="1" i="0" u="none" strike="noStrike" baseline="0" dirty="0" err="1">
                <a:latin typeface="OpenSans,Bold"/>
              </a:rPr>
              <a:t>ar</a:t>
            </a:r>
            <a:r>
              <a:rPr lang="en-GB" sz="2080" b="1" i="0" u="none" strike="noStrike" baseline="0" dirty="0">
                <a:latin typeface="OpenSans,Bold"/>
              </a:rPr>
              <a:t> </a:t>
            </a:r>
            <a:r>
              <a:rPr lang="en-GB" sz="2080" b="1" i="0" u="none" strike="noStrike" baseline="0" dirty="0" err="1">
                <a:latin typeface="OpenSans,Bold"/>
              </a:rPr>
              <a:t>hyd</a:t>
            </a:r>
            <a:r>
              <a:rPr lang="en-GB" sz="2080" b="1" i="0" u="none" strike="noStrike" baseline="0" dirty="0">
                <a:latin typeface="OpenSans,Bold"/>
              </a:rPr>
              <a:t> </a:t>
            </a:r>
            <a:r>
              <a:rPr lang="en-GB" sz="2080" b="1" i="0" u="none" strike="noStrike" baseline="0" dirty="0" err="1">
                <a:latin typeface="OpenSans,Bold"/>
              </a:rPr>
              <a:t>fy</a:t>
            </a:r>
            <a:r>
              <a:rPr lang="en-GB" sz="2080" b="1" dirty="0">
                <a:latin typeface="OpenSans,Bold"/>
              </a:rPr>
              <a:t> </a:t>
            </a:r>
            <a:r>
              <a:rPr lang="en-GB" sz="2080" b="1" i="0" u="none" strike="noStrike" baseline="0" dirty="0" err="1">
                <a:latin typeface="OpenSans,Bold"/>
              </a:rPr>
              <a:t>mywyd</a:t>
            </a:r>
            <a:r>
              <a:rPr lang="en-GB" sz="2080" b="1" i="0" u="none" strike="noStrike" baseline="0" dirty="0">
                <a:latin typeface="OpenSans,Bold"/>
              </a:rPr>
              <a:t>.</a:t>
            </a:r>
          </a:p>
          <a:p>
            <a:pPr algn="l"/>
            <a:endParaRPr lang="en-GB" sz="2080" b="1" dirty="0">
              <a:solidFill>
                <a:srgbClr val="000000"/>
              </a:solidFill>
              <a:latin typeface="OpenSans,Bold"/>
              <a:ea typeface="Open Sans Bold"/>
              <a:cs typeface="Open Sans Bold"/>
              <a:sym typeface="Open Sans Bold"/>
            </a:endParaRPr>
          </a:p>
          <a:p>
            <a:pPr algn="l"/>
            <a:r>
              <a:rPr lang="en-GB" sz="2080" b="0" i="0" u="none" strike="noStrike" baseline="0" dirty="0" err="1">
                <a:latin typeface="OpenSans-Regular"/>
              </a:rPr>
              <a:t>Mae'r</a:t>
            </a:r>
            <a:r>
              <a:rPr lang="en-GB" sz="2080" b="0" i="0" u="none" strike="noStrike" baseline="0" dirty="0">
                <a:latin typeface="OpenSans-Regular"/>
              </a:rPr>
              <a:t> </a:t>
            </a:r>
            <a:r>
              <a:rPr lang="en-GB" sz="2080" b="0" i="0" u="none" strike="noStrike" baseline="0" dirty="0" err="1">
                <a:latin typeface="OpenSans-Regular"/>
              </a:rPr>
              <a:t>Arglwydd</a:t>
            </a:r>
            <a:r>
              <a:rPr lang="en-GB" sz="2080" b="0" i="0" u="none" strike="noStrike" baseline="0" dirty="0">
                <a:latin typeface="OpenSans-Regular"/>
              </a:rPr>
              <a:t> </a:t>
            </a:r>
            <a:r>
              <a:rPr lang="en-GB" sz="2080" b="0" i="0" u="none" strike="noStrike" baseline="0" dirty="0" err="1">
                <a:latin typeface="OpenSans-Regular"/>
              </a:rPr>
              <a:t>yn</a:t>
            </a:r>
            <a:r>
              <a:rPr lang="en-GB" sz="2080" b="0" i="0" u="none" strike="noStrike" baseline="0" dirty="0">
                <a:latin typeface="OpenSans-Regular"/>
              </a:rPr>
              <a:t> </a:t>
            </a:r>
            <a:r>
              <a:rPr lang="en-GB" sz="2080" b="0" i="0" u="none" strike="noStrike" baseline="0" dirty="0" err="1">
                <a:latin typeface="OpenSans-Regular"/>
              </a:rPr>
              <a:t>gollwng</a:t>
            </a:r>
            <a:r>
              <a:rPr lang="en-GB" sz="2080" b="0" i="0" u="none" strike="noStrike" baseline="0" dirty="0">
                <a:latin typeface="OpenSans-Regular"/>
              </a:rPr>
              <a:t> </a:t>
            </a:r>
            <a:r>
              <a:rPr lang="en-GB" sz="2080" b="0" i="0" u="none" strike="noStrike" baseline="0" dirty="0" err="1">
                <a:latin typeface="OpenSans-Regular"/>
              </a:rPr>
              <a:t>carcharorion</a:t>
            </a:r>
            <a:r>
              <a:rPr lang="en-GB" sz="2080" b="0" i="0" u="none" strike="noStrike" baseline="0" dirty="0">
                <a:latin typeface="OpenSans-Regular"/>
              </a:rPr>
              <a:t> </a:t>
            </a:r>
            <a:r>
              <a:rPr lang="en-GB" sz="2080" b="0" i="0" u="none" strike="noStrike" baseline="0" dirty="0" err="1">
                <a:latin typeface="OpenSans-Regular"/>
              </a:rPr>
              <a:t>yn</a:t>
            </a:r>
            <a:r>
              <a:rPr lang="en-GB" sz="2080" dirty="0">
                <a:latin typeface="OpenSans-Regular"/>
              </a:rPr>
              <a:t> </a:t>
            </a:r>
            <a:r>
              <a:rPr lang="en-GB" sz="2080" b="0" i="0" u="none" strike="noStrike" baseline="0" dirty="0" err="1">
                <a:latin typeface="OpenSans-Regular"/>
              </a:rPr>
              <a:t>rhydd</a:t>
            </a:r>
            <a:r>
              <a:rPr lang="en-GB" sz="2080" b="0" i="0" u="none" strike="noStrike" baseline="0" dirty="0">
                <a:latin typeface="OpenSans-Regular"/>
              </a:rPr>
              <a:t>;</a:t>
            </a:r>
          </a:p>
          <a:p>
            <a:pPr algn="l"/>
            <a:r>
              <a:rPr lang="en-GB" sz="2080" b="0" i="0" u="none" strike="noStrike" baseline="0" dirty="0" err="1">
                <a:latin typeface="OpenSans-Regular"/>
              </a:rPr>
              <a:t>Mae'r</a:t>
            </a:r>
            <a:r>
              <a:rPr lang="en-GB" sz="2080" b="0" i="0" u="none" strike="noStrike" baseline="0" dirty="0">
                <a:latin typeface="OpenSans-Regular"/>
              </a:rPr>
              <a:t> </a:t>
            </a:r>
            <a:r>
              <a:rPr lang="en-GB" sz="2080" b="0" i="0" u="none" strike="noStrike" baseline="0" dirty="0" err="1">
                <a:latin typeface="OpenSans-Regular"/>
              </a:rPr>
              <a:t>Arglwydd</a:t>
            </a:r>
            <a:r>
              <a:rPr lang="en-GB" sz="2080" b="0" i="0" u="none" strike="noStrike" baseline="0" dirty="0">
                <a:latin typeface="OpenSans-Regular"/>
              </a:rPr>
              <a:t> </a:t>
            </a:r>
            <a:r>
              <a:rPr lang="en-GB" sz="2080" b="0" i="0" u="none" strike="noStrike" baseline="0" dirty="0" err="1">
                <a:latin typeface="OpenSans-Regular"/>
              </a:rPr>
              <a:t>yn</a:t>
            </a:r>
            <a:r>
              <a:rPr lang="en-GB" sz="2080" b="0" i="0" u="none" strike="noStrike" baseline="0" dirty="0">
                <a:latin typeface="OpenSans-Regular"/>
              </a:rPr>
              <a:t> </a:t>
            </a:r>
            <a:r>
              <a:rPr lang="en-GB" sz="2080" b="0" i="0" u="none" strike="noStrike" baseline="0" dirty="0" err="1">
                <a:latin typeface="OpenSans-Regular"/>
              </a:rPr>
              <a:t>rhoi</a:t>
            </a:r>
            <a:r>
              <a:rPr lang="en-GB" sz="2080" b="0" i="0" u="none" strike="noStrike" baseline="0" dirty="0">
                <a:latin typeface="OpenSans-Regular"/>
              </a:rPr>
              <a:t> </a:t>
            </a:r>
            <a:r>
              <a:rPr lang="en-GB" sz="2080" b="0" i="0" u="none" strike="noStrike" baseline="0" dirty="0" err="1">
                <a:latin typeface="OpenSans-Regular"/>
              </a:rPr>
              <a:t>eu</a:t>
            </a:r>
            <a:r>
              <a:rPr lang="en-GB" sz="2080" b="0" i="0" u="none" strike="noStrike" baseline="0" dirty="0">
                <a:latin typeface="OpenSans-Regular"/>
              </a:rPr>
              <a:t> </a:t>
            </a:r>
            <a:r>
              <a:rPr lang="en-GB" sz="2080" b="0" i="0" u="none" strike="noStrike" baseline="0" dirty="0" err="1">
                <a:latin typeface="OpenSans-Regular"/>
              </a:rPr>
              <a:t>golwg</a:t>
            </a:r>
            <a:r>
              <a:rPr lang="en-GB" sz="2080" b="0" i="0" u="none" strike="noStrike" baseline="0" dirty="0">
                <a:latin typeface="OpenSans-Regular"/>
              </a:rPr>
              <a:t> </a:t>
            </a:r>
            <a:r>
              <a:rPr lang="en-GB" sz="2080" b="0" i="0" u="none" strike="noStrike" baseline="0" dirty="0" err="1">
                <a:latin typeface="OpenSans-Regular"/>
              </a:rPr>
              <a:t>i</a:t>
            </a:r>
            <a:r>
              <a:rPr lang="en-GB" sz="2080" b="0" i="0" u="none" strike="noStrike" baseline="0" dirty="0">
                <a:latin typeface="OpenSans-Regular"/>
              </a:rPr>
              <a:t> </a:t>
            </a:r>
            <a:r>
              <a:rPr lang="en-GB" sz="2080" b="0" i="0" u="none" strike="noStrike" baseline="0" dirty="0" err="1">
                <a:latin typeface="OpenSans-Regular"/>
              </a:rPr>
              <a:t>bobl</a:t>
            </a:r>
            <a:r>
              <a:rPr lang="en-GB" sz="2080" b="0" i="0" u="none" strike="noStrike" baseline="0" dirty="0">
                <a:latin typeface="OpenSans-Regular"/>
              </a:rPr>
              <a:t> </a:t>
            </a:r>
            <a:r>
              <a:rPr lang="en-GB" sz="2080" b="0" i="0" u="none" strike="noStrike" baseline="0" dirty="0" err="1">
                <a:latin typeface="OpenSans-Regular"/>
              </a:rPr>
              <a:t>ddall</a:t>
            </a:r>
            <a:r>
              <a:rPr lang="en-GB" sz="2080" b="0" i="0" u="none" strike="noStrike" baseline="0" dirty="0">
                <a:latin typeface="OpenSans-Regular"/>
              </a:rPr>
              <a:t>.</a:t>
            </a:r>
          </a:p>
          <a:p>
            <a:pPr algn="l"/>
            <a:r>
              <a:rPr lang="en-GB" sz="2080" b="0" i="0" u="none" strike="noStrike" baseline="0" dirty="0" err="1">
                <a:latin typeface="OpenSans-Regular"/>
              </a:rPr>
              <a:t>Mae'r</a:t>
            </a:r>
            <a:r>
              <a:rPr lang="en-GB" sz="2080" b="0" i="0" u="none" strike="noStrike" baseline="0" dirty="0">
                <a:latin typeface="OpenSans-Regular"/>
              </a:rPr>
              <a:t> </a:t>
            </a:r>
            <a:r>
              <a:rPr lang="en-GB" sz="2080" b="0" i="0" u="none" strike="noStrike" baseline="0" dirty="0" err="1">
                <a:latin typeface="OpenSans-Regular"/>
              </a:rPr>
              <a:t>Arglwydd</a:t>
            </a:r>
            <a:r>
              <a:rPr lang="en-GB" sz="2080" b="0" i="0" u="none" strike="noStrike" baseline="0" dirty="0">
                <a:latin typeface="OpenSans-Regular"/>
              </a:rPr>
              <a:t> </a:t>
            </a:r>
            <a:r>
              <a:rPr lang="en-GB" sz="2080" b="0" i="0" u="none" strike="noStrike" baseline="0" dirty="0" err="1">
                <a:latin typeface="OpenSans-Regular"/>
              </a:rPr>
              <a:t>yn</a:t>
            </a:r>
            <a:r>
              <a:rPr lang="en-GB" sz="2080" b="0" i="0" u="none" strike="noStrike" baseline="0" dirty="0">
                <a:latin typeface="OpenSans-Regular"/>
              </a:rPr>
              <a:t> </a:t>
            </a:r>
            <a:r>
              <a:rPr lang="en-GB" sz="2080" b="0" i="0" u="none" strike="noStrike" baseline="0" dirty="0" err="1">
                <a:latin typeface="OpenSans-Regular"/>
              </a:rPr>
              <a:t>gwneud</a:t>
            </a:r>
            <a:r>
              <a:rPr lang="en-GB" sz="2080" b="0" i="0" u="none" strike="noStrike" baseline="0" dirty="0">
                <a:latin typeface="OpenSans-Regular"/>
              </a:rPr>
              <a:t> </a:t>
            </a:r>
            <a:r>
              <a:rPr lang="en-GB" sz="2080" b="0" i="0" u="none" strike="noStrike" baseline="0" dirty="0" err="1">
                <a:latin typeface="OpenSans-Regular"/>
              </a:rPr>
              <a:t>i</a:t>
            </a:r>
            <a:r>
              <a:rPr lang="en-GB" sz="2080" b="0" i="0" u="none" strike="noStrike" baseline="0" dirty="0">
                <a:latin typeface="OpenSans-Regular"/>
              </a:rPr>
              <a:t> </a:t>
            </a:r>
            <a:r>
              <a:rPr lang="en-GB" sz="2080" b="0" i="0" u="none" strike="noStrike" baseline="0" dirty="0" err="1">
                <a:latin typeface="OpenSans-Regular"/>
              </a:rPr>
              <a:t>bawb</a:t>
            </a:r>
            <a:r>
              <a:rPr lang="en-GB" sz="2080" b="0" i="0" u="none" strike="noStrike" baseline="0" dirty="0">
                <a:latin typeface="OpenSans-Regular"/>
              </a:rPr>
              <a:t> </a:t>
            </a:r>
            <a:r>
              <a:rPr lang="en-GB" sz="2080" b="0" i="0" u="none" strike="noStrike" baseline="0" dirty="0" err="1">
                <a:latin typeface="OpenSans-Regular"/>
              </a:rPr>
              <a:t>sydd</a:t>
            </a:r>
            <a:r>
              <a:rPr lang="en-GB" sz="2080" b="0" i="0" u="none" strike="noStrike" baseline="0" dirty="0">
                <a:latin typeface="OpenSans-Regular"/>
              </a:rPr>
              <a:t> </a:t>
            </a:r>
            <a:r>
              <a:rPr lang="en-GB" sz="2080" b="0" i="0" u="none" strike="noStrike" baseline="0" dirty="0" err="1">
                <a:latin typeface="OpenSans-Regular"/>
              </a:rPr>
              <a:t>wedi</a:t>
            </a:r>
            <a:r>
              <a:rPr lang="en-GB" sz="2080" b="0" i="0" u="none" strike="noStrike" baseline="0" dirty="0">
                <a:latin typeface="OpenSans-Regular"/>
              </a:rPr>
              <a:t> </a:t>
            </a:r>
            <a:r>
              <a:rPr lang="en-GB" sz="2080" b="0" i="0" u="none" strike="noStrike" baseline="0" dirty="0" err="1">
                <a:latin typeface="OpenSans-Regular"/>
              </a:rPr>
              <a:t>eu</a:t>
            </a:r>
            <a:r>
              <a:rPr lang="en-GB" sz="2080" dirty="0">
                <a:latin typeface="OpenSans-Regular"/>
              </a:rPr>
              <a:t> </a:t>
            </a:r>
            <a:r>
              <a:rPr lang="en-GB" sz="2080" b="0" i="0" u="none" strike="noStrike" baseline="0" dirty="0" err="1">
                <a:latin typeface="OpenSans-Regular"/>
              </a:rPr>
              <a:t>plygu</a:t>
            </a:r>
            <a:r>
              <a:rPr lang="en-GB" sz="2080" b="0" i="0" u="none" strike="noStrike" baseline="0" dirty="0">
                <a:latin typeface="OpenSans-Regular"/>
              </a:rPr>
              <a:t> </a:t>
            </a:r>
            <a:r>
              <a:rPr lang="en-GB" sz="2080" b="0" i="0" u="none" strike="noStrike" baseline="0" dirty="0" err="1">
                <a:latin typeface="OpenSans-Regular"/>
              </a:rPr>
              <a:t>drosodd</a:t>
            </a:r>
            <a:r>
              <a:rPr lang="en-GB" sz="2080" b="0" i="0" u="none" strike="noStrike" baseline="0" dirty="0">
                <a:latin typeface="OpenSans-Regular"/>
              </a:rPr>
              <a:t> </a:t>
            </a:r>
            <a:r>
              <a:rPr lang="en-GB" sz="2080" b="0" i="0" u="none" strike="noStrike" baseline="0" dirty="0" err="1">
                <a:latin typeface="OpenSans-Regular"/>
              </a:rPr>
              <a:t>sefyll</a:t>
            </a:r>
            <a:r>
              <a:rPr lang="en-GB" sz="2080" b="0" i="0" u="none" strike="noStrike" baseline="0" dirty="0">
                <a:latin typeface="OpenSans-Regular"/>
              </a:rPr>
              <a:t> </a:t>
            </a:r>
            <a:r>
              <a:rPr lang="en-GB" sz="2080" b="0" i="0" u="none" strike="noStrike" baseline="0" dirty="0" err="1">
                <a:latin typeface="OpenSans-Regular"/>
              </a:rPr>
              <a:t>yn</a:t>
            </a:r>
            <a:r>
              <a:rPr lang="en-GB" sz="2080" b="0" i="0" u="none" strike="noStrike" baseline="0" dirty="0">
                <a:latin typeface="OpenSans-Regular"/>
              </a:rPr>
              <a:t> </a:t>
            </a:r>
            <a:r>
              <a:rPr lang="en-GB" sz="2080" b="0" i="0" u="none" strike="noStrike" baseline="0" dirty="0" err="1">
                <a:latin typeface="OpenSans-Regular"/>
              </a:rPr>
              <a:t>syth</a:t>
            </a:r>
            <a:r>
              <a:rPr lang="en-GB" sz="2080" b="0" i="0" u="none" strike="noStrike" baseline="0" dirty="0">
                <a:latin typeface="OpenSans-Regular"/>
              </a:rPr>
              <a:t>;</a:t>
            </a:r>
          </a:p>
          <a:p>
            <a:pPr algn="l"/>
            <a:r>
              <a:rPr lang="en-GB" sz="2080" b="0" i="0" u="none" strike="noStrike" baseline="0" dirty="0" err="1">
                <a:latin typeface="OpenSans-Regular"/>
              </a:rPr>
              <a:t>Mae'r</a:t>
            </a:r>
            <a:r>
              <a:rPr lang="en-GB" sz="2080" b="0" i="0" u="none" strike="noStrike" baseline="0" dirty="0">
                <a:latin typeface="OpenSans-Regular"/>
              </a:rPr>
              <a:t> </a:t>
            </a:r>
            <a:r>
              <a:rPr lang="en-GB" sz="2080" b="0" i="0" u="none" strike="noStrike" baseline="0" dirty="0" err="1">
                <a:latin typeface="OpenSans-Regular"/>
              </a:rPr>
              <a:t>Arglwydd</a:t>
            </a:r>
            <a:r>
              <a:rPr lang="en-GB" sz="2080" b="0" i="0" u="none" strike="noStrike" baseline="0" dirty="0">
                <a:latin typeface="OpenSans-Regular"/>
              </a:rPr>
              <a:t> </a:t>
            </a:r>
            <a:r>
              <a:rPr lang="en-GB" sz="2080" b="0" i="0" u="none" strike="noStrike" baseline="0" dirty="0" err="1">
                <a:latin typeface="OpenSans-Regular"/>
              </a:rPr>
              <a:t>yn</a:t>
            </a:r>
            <a:r>
              <a:rPr lang="en-GB" sz="2080" b="0" i="0" u="none" strike="noStrike" baseline="0" dirty="0">
                <a:latin typeface="OpenSans-Regular"/>
              </a:rPr>
              <a:t> </a:t>
            </a:r>
            <a:r>
              <a:rPr lang="en-GB" sz="2080" b="0" i="0" u="none" strike="noStrike" baseline="0" dirty="0" err="1">
                <a:latin typeface="OpenSans-Regular"/>
              </a:rPr>
              <a:t>caru'r</a:t>
            </a:r>
            <a:r>
              <a:rPr lang="en-GB" sz="2080" b="0" i="0" u="none" strike="noStrike" baseline="0" dirty="0">
                <a:latin typeface="OpenSans-Regular"/>
              </a:rPr>
              <a:t> </a:t>
            </a:r>
            <a:r>
              <a:rPr lang="en-GB" sz="2080" b="0" i="0" u="none" strike="noStrike" baseline="0" dirty="0" err="1">
                <a:latin typeface="OpenSans-Regular"/>
              </a:rPr>
              <a:t>rhai</a:t>
            </a:r>
            <a:r>
              <a:rPr lang="en-GB" sz="2080" b="0" i="0" u="none" strike="noStrike" baseline="0" dirty="0">
                <a:latin typeface="OpenSans-Regular"/>
              </a:rPr>
              <a:t> </a:t>
            </a:r>
            <a:r>
              <a:rPr lang="en-GB" sz="2080" b="0" i="0" u="none" strike="noStrike" baseline="0" dirty="0" err="1">
                <a:latin typeface="OpenSans-Regular"/>
              </a:rPr>
              <a:t>sy’n</a:t>
            </a:r>
            <a:r>
              <a:rPr lang="en-GB" sz="2080" b="0" i="0" u="none" strike="noStrike" baseline="0" dirty="0">
                <a:latin typeface="OpenSans-Regular"/>
              </a:rPr>
              <a:t> </a:t>
            </a:r>
            <a:r>
              <a:rPr lang="en-GB" sz="2080" b="0" i="0" u="none" strike="noStrike" baseline="0" dirty="0" err="1">
                <a:latin typeface="OpenSans-Regular"/>
              </a:rPr>
              <a:t>gwneud</a:t>
            </a:r>
            <a:r>
              <a:rPr lang="en-GB" sz="2080" b="0" i="0" u="none" strike="noStrike" baseline="0" dirty="0">
                <a:latin typeface="OpenSans-Regular"/>
              </a:rPr>
              <a:t> </a:t>
            </a:r>
            <a:r>
              <a:rPr lang="en-GB" sz="2080" b="0" i="0" u="none" strike="noStrike" baseline="0" dirty="0" err="1">
                <a:latin typeface="OpenSans-Regular"/>
              </a:rPr>
              <a:t>beth</a:t>
            </a:r>
            <a:r>
              <a:rPr lang="en-GB" sz="2080" dirty="0">
                <a:latin typeface="OpenSans-Regular"/>
              </a:rPr>
              <a:t> </a:t>
            </a:r>
            <a:r>
              <a:rPr lang="en-GB" sz="2080" b="0" i="0" u="none" strike="noStrike" baseline="0" dirty="0" err="1">
                <a:latin typeface="OpenSans-Regular"/>
              </a:rPr>
              <a:t>sy’n</a:t>
            </a:r>
            <a:r>
              <a:rPr lang="en-GB" sz="2080" b="0" i="0" u="none" strike="noStrike" baseline="0" dirty="0">
                <a:latin typeface="OpenSans-Regular"/>
              </a:rPr>
              <a:t> </a:t>
            </a:r>
            <a:r>
              <a:rPr lang="en-GB" sz="2080" b="0" i="0" u="none" strike="noStrike" baseline="0" dirty="0" err="1">
                <a:latin typeface="OpenSans-Regular"/>
              </a:rPr>
              <a:t>iawn</a:t>
            </a:r>
            <a:r>
              <a:rPr lang="en-GB" sz="2080" b="0" i="0" u="none" strike="noStrike" baseline="0" dirty="0">
                <a:latin typeface="OpenSans-Regular"/>
              </a:rPr>
              <a:t>.</a:t>
            </a:r>
          </a:p>
          <a:p>
            <a:pPr algn="l"/>
            <a:r>
              <a:rPr lang="en-GB" sz="2080" b="1" i="0" u="none" strike="noStrike" baseline="0" dirty="0" err="1">
                <a:latin typeface="OpenSans,Bold"/>
              </a:rPr>
              <a:t>Dw</a:t>
            </a:r>
            <a:r>
              <a:rPr lang="en-GB" sz="2080" b="1" i="0" u="none" strike="noStrike" baseline="0" dirty="0">
                <a:latin typeface="OpenSans,Bold"/>
              </a:rPr>
              <a:t> </a:t>
            </a:r>
            <a:r>
              <a:rPr lang="en-GB" sz="2080" b="1" i="0" u="none" strike="noStrike" baseline="0" dirty="0" err="1">
                <a:latin typeface="OpenSans,Bold"/>
              </a:rPr>
              <a:t>i’n</a:t>
            </a:r>
            <a:r>
              <a:rPr lang="en-GB" sz="2080" b="1" i="0" u="none" strike="noStrike" baseline="0" dirty="0">
                <a:latin typeface="OpenSans,Bold"/>
              </a:rPr>
              <a:t> </a:t>
            </a:r>
            <a:r>
              <a:rPr lang="en-GB" sz="2080" b="1" i="0" u="none" strike="noStrike" baseline="0" dirty="0" err="1">
                <a:latin typeface="OpenSans,Bold"/>
              </a:rPr>
              <a:t>mynd</a:t>
            </a:r>
            <a:r>
              <a:rPr lang="en-GB" sz="2080" b="1" i="0" u="none" strike="noStrike" baseline="0" dirty="0">
                <a:latin typeface="OpenSans,Bold"/>
              </a:rPr>
              <a:t> </a:t>
            </a:r>
            <a:r>
              <a:rPr lang="en-GB" sz="2080" b="1" i="0" u="none" strike="noStrike" baseline="0" dirty="0" err="1">
                <a:latin typeface="OpenSans,Bold"/>
              </a:rPr>
              <a:t>i</a:t>
            </a:r>
            <a:r>
              <a:rPr lang="en-GB" sz="2080" b="1" i="0" u="none" strike="noStrike" baseline="0" dirty="0">
                <a:latin typeface="OpenSans,Bold"/>
              </a:rPr>
              <a:t> </a:t>
            </a:r>
            <a:r>
              <a:rPr lang="en-GB" sz="2080" b="1" i="0" u="none" strike="noStrike" baseline="0" dirty="0" err="1">
                <a:latin typeface="OpenSans,Bold"/>
              </a:rPr>
              <a:t>foli’r</a:t>
            </a:r>
            <a:r>
              <a:rPr lang="en-GB" sz="2080" b="1" i="0" u="none" strike="noStrike" baseline="0" dirty="0">
                <a:latin typeface="OpenSans,Bold"/>
              </a:rPr>
              <a:t> </a:t>
            </a:r>
            <a:r>
              <a:rPr lang="en-GB" sz="2080" b="1" i="0" u="none" strike="noStrike" baseline="0" dirty="0" err="1">
                <a:latin typeface="OpenSans,Bold"/>
              </a:rPr>
              <a:t>Arglwydd</a:t>
            </a:r>
            <a:r>
              <a:rPr lang="en-GB" sz="2080" b="1" i="0" u="none" strike="noStrike" baseline="0" dirty="0">
                <a:latin typeface="OpenSans,Bold"/>
              </a:rPr>
              <a:t> </a:t>
            </a:r>
            <a:r>
              <a:rPr lang="en-GB" sz="2080" b="1" i="0" u="none" strike="noStrike" baseline="0" dirty="0" err="1">
                <a:latin typeface="OpenSans,Bold"/>
              </a:rPr>
              <a:t>ar</a:t>
            </a:r>
            <a:r>
              <a:rPr lang="en-GB" sz="2080" b="1" i="0" u="none" strike="noStrike" baseline="0" dirty="0">
                <a:latin typeface="OpenSans,Bold"/>
              </a:rPr>
              <a:t> </a:t>
            </a:r>
            <a:r>
              <a:rPr lang="en-GB" sz="2080" b="1" i="0" u="none" strike="noStrike" baseline="0" dirty="0" err="1">
                <a:latin typeface="OpenSans,Bold"/>
              </a:rPr>
              <a:t>hyd</a:t>
            </a:r>
            <a:r>
              <a:rPr lang="en-GB" sz="2080" b="1" i="0" u="none" strike="noStrike" baseline="0" dirty="0">
                <a:latin typeface="OpenSans,Bold"/>
              </a:rPr>
              <a:t> </a:t>
            </a:r>
            <a:r>
              <a:rPr lang="en-GB" sz="2080" b="1" i="0" u="none" strike="noStrike" baseline="0" dirty="0" err="1">
                <a:latin typeface="OpenSans,Bold"/>
              </a:rPr>
              <a:t>fy</a:t>
            </a:r>
            <a:r>
              <a:rPr lang="en-GB" sz="2080" b="1" dirty="0">
                <a:latin typeface="OpenSans,Bold"/>
              </a:rPr>
              <a:t> </a:t>
            </a:r>
            <a:r>
              <a:rPr lang="en-GB" sz="2080" b="1" i="0" u="none" strike="noStrike" baseline="0" dirty="0" err="1">
                <a:latin typeface="OpenSans,Bold"/>
              </a:rPr>
              <a:t>mywyd</a:t>
            </a:r>
            <a:r>
              <a:rPr lang="en-GB" sz="2080" b="1" i="0" u="none" strike="noStrike" baseline="0" dirty="0">
                <a:latin typeface="OpenSans,Bold"/>
              </a:rPr>
              <a:t>.</a:t>
            </a:r>
            <a:endParaRPr lang="en-US" sz="2080" dirty="0">
              <a:solidFill>
                <a:srgbClr val="000000"/>
              </a:solidFill>
              <a:latin typeface="Open Sans Bold"/>
              <a:ea typeface="Open Sans Bold"/>
              <a:cs typeface="Open Sans Bold"/>
              <a:sym typeface="Open Sans Bold"/>
            </a:endParaRPr>
          </a:p>
        </p:txBody>
      </p:sp>
      <p:sp>
        <p:nvSpPr>
          <p:cNvPr id="4" name="TextBox 4"/>
          <p:cNvSpPr txBox="1"/>
          <p:nvPr/>
        </p:nvSpPr>
        <p:spPr>
          <a:xfrm>
            <a:off x="731520" y="490156"/>
            <a:ext cx="8597306" cy="492443"/>
          </a:xfrm>
          <a:prstGeom prst="rect">
            <a:avLst/>
          </a:prstGeom>
        </p:spPr>
        <p:txBody>
          <a:bodyPr wrap="square" lIns="0" tIns="0" rIns="0" bIns="0" rtlCol="0" anchor="t">
            <a:spAutoFit/>
          </a:bodyPr>
          <a:lstStyle/>
          <a:p>
            <a:pPr algn="l"/>
            <a:r>
              <a:rPr lang="en-GB" sz="3200" b="1" i="0" u="none" strike="noStrike" baseline="0" dirty="0" err="1">
                <a:solidFill>
                  <a:srgbClr val="8D005A"/>
                </a:solidFill>
                <a:latin typeface="Open Sans" panose="020B0606030504020204" pitchFamily="34" charset="0"/>
                <a:ea typeface="Open Sans" panose="020B0606030504020204" pitchFamily="34" charset="0"/>
                <a:cs typeface="Open Sans" panose="020B0606030504020204" pitchFamily="34" charset="0"/>
              </a:rPr>
              <a:t>Ymatebion</a:t>
            </a:r>
            <a:r>
              <a:rPr lang="en-GB" sz="3200" b="1" i="0" u="none" strike="noStrike" baseline="0" dirty="0">
                <a:solidFill>
                  <a:srgbClr val="8D005A"/>
                </a:solidFill>
                <a:latin typeface="Open Sans" panose="020B0606030504020204" pitchFamily="34" charset="0"/>
                <a:ea typeface="Open Sans" panose="020B0606030504020204" pitchFamily="34" charset="0"/>
                <a:cs typeface="Open Sans" panose="020B0606030504020204" pitchFamily="34" charset="0"/>
              </a:rPr>
              <a:t> (</a:t>
            </a:r>
            <a:r>
              <a:rPr lang="en-GB" sz="3200" b="1" i="0" u="none" strike="noStrike" baseline="0" dirty="0" err="1">
                <a:solidFill>
                  <a:srgbClr val="8D005A"/>
                </a:solidFill>
                <a:latin typeface="Open Sans" panose="020B0606030504020204" pitchFamily="34" charset="0"/>
                <a:ea typeface="Open Sans" panose="020B0606030504020204" pitchFamily="34" charset="0"/>
                <a:cs typeface="Open Sans" panose="020B0606030504020204" pitchFamily="34" charset="0"/>
              </a:rPr>
              <a:t>yn</a:t>
            </a:r>
            <a:r>
              <a:rPr lang="en-GB" sz="3200" b="1" i="0" u="none" strike="noStrike" baseline="0" dirty="0">
                <a:solidFill>
                  <a:srgbClr val="8D005A"/>
                </a:solidFill>
                <a:latin typeface="Open Sans" panose="020B0606030504020204" pitchFamily="34" charset="0"/>
                <a:ea typeface="Open Sans" panose="020B0606030504020204" pitchFamily="34" charset="0"/>
                <a:cs typeface="Open Sans" panose="020B0606030504020204" pitchFamily="34" charset="0"/>
              </a:rPr>
              <a:t> </a:t>
            </a:r>
            <a:r>
              <a:rPr lang="en-GB" sz="3200" b="1" i="0" u="none" strike="noStrike" baseline="0" dirty="0" err="1">
                <a:solidFill>
                  <a:srgbClr val="8D005A"/>
                </a:solidFill>
                <a:latin typeface="Open Sans" panose="020B0606030504020204" pitchFamily="34" charset="0"/>
                <a:ea typeface="Open Sans" panose="020B0606030504020204" pitchFamily="34" charset="0"/>
                <a:cs typeface="Open Sans" panose="020B0606030504020204" pitchFamily="34" charset="0"/>
              </a:rPr>
              <a:t>seiliedig</a:t>
            </a:r>
            <a:r>
              <a:rPr lang="en-GB" sz="3200" b="1" i="0" u="none" strike="noStrike" baseline="0" dirty="0">
                <a:solidFill>
                  <a:srgbClr val="8D005A"/>
                </a:solidFill>
                <a:latin typeface="Open Sans" panose="020B0606030504020204" pitchFamily="34" charset="0"/>
                <a:ea typeface="Open Sans" panose="020B0606030504020204" pitchFamily="34" charset="0"/>
                <a:cs typeface="Open Sans" panose="020B0606030504020204" pitchFamily="34" charset="0"/>
              </a:rPr>
              <a:t> </a:t>
            </a:r>
            <a:r>
              <a:rPr lang="en-GB" sz="3200" b="1" i="0" u="none" strike="noStrike" baseline="0" dirty="0" err="1">
                <a:solidFill>
                  <a:srgbClr val="8D005A"/>
                </a:solidFill>
                <a:latin typeface="Open Sans" panose="020B0606030504020204" pitchFamily="34" charset="0"/>
                <a:ea typeface="Open Sans" panose="020B0606030504020204" pitchFamily="34" charset="0"/>
                <a:cs typeface="Open Sans" panose="020B0606030504020204" pitchFamily="34" charset="0"/>
              </a:rPr>
              <a:t>ar</a:t>
            </a:r>
            <a:r>
              <a:rPr lang="en-GB" sz="3200" b="1" dirty="0">
                <a:solidFill>
                  <a:srgbClr val="8D005A"/>
                </a:solidFill>
                <a:latin typeface="Open Sans" panose="020B0606030504020204" pitchFamily="34" charset="0"/>
                <a:ea typeface="Open Sans" panose="020B0606030504020204" pitchFamily="34" charset="0"/>
                <a:cs typeface="Open Sans" panose="020B0606030504020204" pitchFamily="34" charset="0"/>
              </a:rPr>
              <a:t> </a:t>
            </a:r>
            <a:r>
              <a:rPr lang="en-GB" sz="3200" b="1" i="0" u="none" strike="noStrike" baseline="0" dirty="0">
                <a:solidFill>
                  <a:srgbClr val="8D005A"/>
                </a:solidFill>
                <a:latin typeface="Open Sans" panose="020B0606030504020204" pitchFamily="34" charset="0"/>
                <a:ea typeface="Open Sans" panose="020B0606030504020204" pitchFamily="34" charset="0"/>
                <a:cs typeface="Open Sans" panose="020B0606030504020204" pitchFamily="34" charset="0"/>
              </a:rPr>
              <a:t>Salm 146)</a:t>
            </a:r>
            <a:endParaRPr lang="en-US" sz="3200" b="1" dirty="0">
              <a:solidFill>
                <a:srgbClr val="8D005A"/>
              </a:solidFill>
              <a:latin typeface="Open Sans" panose="020B0606030504020204" pitchFamily="34" charset="0"/>
              <a:ea typeface="Open Sans" panose="020B0606030504020204" pitchFamily="34" charset="0"/>
              <a:cs typeface="Open Sans" panose="020B0606030504020204" pitchFamily="34" charset="0"/>
              <a:sym typeface="Mokoko Ultra-Bold"/>
            </a:endParaRPr>
          </a:p>
        </p:txBody>
      </p:sp>
      <p:sp>
        <p:nvSpPr>
          <p:cNvPr id="5" name="Freeform 2"/>
          <p:cNvSpPr/>
          <p:nvPr/>
        </p:nvSpPr>
        <p:spPr>
          <a:xfrm>
            <a:off x="6367310" y="2866226"/>
            <a:ext cx="3050416" cy="2710726"/>
          </a:xfrm>
          <a:custGeom>
            <a:avLst/>
            <a:gdLst/>
            <a:ahLst/>
            <a:cxnLst/>
            <a:rect l="l" t="t" r="r" b="b"/>
            <a:pathLst>
              <a:path w="3050416" h="2710726">
                <a:moveTo>
                  <a:pt x="0" y="0"/>
                </a:moveTo>
                <a:lnTo>
                  <a:pt x="3050416" y="0"/>
                </a:lnTo>
                <a:lnTo>
                  <a:pt x="3050416" y="2710725"/>
                </a:lnTo>
                <a:lnTo>
                  <a:pt x="0" y="2710725"/>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4" name="TextBox 4"/>
          <p:cNvSpPr txBox="1"/>
          <p:nvPr/>
        </p:nvSpPr>
        <p:spPr>
          <a:xfrm>
            <a:off x="731520" y="1527684"/>
            <a:ext cx="5262880" cy="3200876"/>
          </a:xfrm>
          <a:prstGeom prst="rect">
            <a:avLst/>
          </a:prstGeom>
        </p:spPr>
        <p:txBody>
          <a:bodyPr wrap="square" lIns="0" tIns="0" rIns="0" bIns="0" rtlCol="0" anchor="t">
            <a:spAutoFit/>
          </a:bodyPr>
          <a:lstStyle/>
          <a:p>
            <a:pPr algn="l"/>
            <a:r>
              <a:rPr lang="en-GB" sz="2080" b="0" i="0" u="none" strike="noStrike" baseline="0" dirty="0" err="1">
                <a:latin typeface="OpenSans-Regular"/>
              </a:rPr>
              <a:t>Mae'r</a:t>
            </a:r>
            <a:r>
              <a:rPr lang="en-GB" sz="2080" b="0" i="0" u="none" strike="noStrike" baseline="0" dirty="0">
                <a:latin typeface="OpenSans-Regular"/>
              </a:rPr>
              <a:t> </a:t>
            </a:r>
            <a:r>
              <a:rPr lang="en-GB" sz="2080" b="0" i="0" u="none" strike="noStrike" baseline="0" dirty="0" err="1">
                <a:latin typeface="OpenSans-Regular"/>
              </a:rPr>
              <a:t>Arglwydd</a:t>
            </a:r>
            <a:r>
              <a:rPr lang="en-GB" sz="2080" b="0" i="0" u="none" strike="noStrike" baseline="0" dirty="0">
                <a:latin typeface="OpenSans-Regular"/>
              </a:rPr>
              <a:t> </a:t>
            </a:r>
            <a:r>
              <a:rPr lang="en-GB" sz="2080" b="0" i="0" u="none" strike="noStrike" baseline="0" dirty="0" err="1">
                <a:latin typeface="OpenSans-Regular"/>
              </a:rPr>
              <a:t>yn</a:t>
            </a:r>
            <a:r>
              <a:rPr lang="en-GB" sz="2080" b="0" i="0" u="none" strike="noStrike" baseline="0" dirty="0">
                <a:latin typeface="OpenSans-Regular"/>
              </a:rPr>
              <a:t> </a:t>
            </a:r>
            <a:r>
              <a:rPr lang="en-GB" sz="2080" b="0" i="0" u="none" strike="noStrike" baseline="0" dirty="0" err="1">
                <a:latin typeface="OpenSans-Regular"/>
              </a:rPr>
              <a:t>gofalu</a:t>
            </a:r>
            <a:r>
              <a:rPr lang="en-GB" sz="2080" b="0" i="0" u="none" strike="noStrike" baseline="0" dirty="0">
                <a:latin typeface="OpenSans-Regular"/>
              </a:rPr>
              <a:t> am y </a:t>
            </a:r>
            <a:r>
              <a:rPr lang="en-GB" sz="2080" b="0" i="0" u="none" strike="noStrike" baseline="0" dirty="0" err="1">
                <a:latin typeface="OpenSans-Regular"/>
              </a:rPr>
              <a:t>mewnfudwyr</a:t>
            </a:r>
            <a:r>
              <a:rPr lang="en-GB" sz="2080" b="0" i="0" u="none" strike="noStrike" baseline="0" dirty="0">
                <a:latin typeface="OpenSans-Regular"/>
              </a:rPr>
              <a:t> ac</a:t>
            </a:r>
          </a:p>
          <a:p>
            <a:pPr algn="l"/>
            <a:r>
              <a:rPr lang="en-GB" sz="2080" b="0" i="0" u="none" strike="noStrike" baseline="0" dirty="0" err="1">
                <a:latin typeface="OpenSans-Regular"/>
              </a:rPr>
              <a:t>yn</a:t>
            </a:r>
            <a:r>
              <a:rPr lang="en-GB" sz="2080" b="0" i="0" u="none" strike="noStrike" baseline="0" dirty="0">
                <a:latin typeface="OpenSans-Regular"/>
              </a:rPr>
              <a:t> </a:t>
            </a:r>
            <a:r>
              <a:rPr lang="en-GB" sz="2080" b="0" i="0" u="none" strike="noStrike" baseline="0" dirty="0" err="1">
                <a:latin typeface="OpenSans-Regular"/>
              </a:rPr>
              <a:t>cynnal</a:t>
            </a:r>
            <a:r>
              <a:rPr lang="en-GB" sz="2080" b="0" i="0" u="none" strike="noStrike" baseline="0" dirty="0">
                <a:latin typeface="OpenSans-Regular"/>
              </a:rPr>
              <a:t> y plant </a:t>
            </a:r>
            <a:r>
              <a:rPr lang="en-GB" sz="2080" b="0" i="0" u="none" strike="noStrike" baseline="0" dirty="0" err="1">
                <a:latin typeface="OpenSans-Regular"/>
              </a:rPr>
              <a:t>amddifad</a:t>
            </a:r>
            <a:r>
              <a:rPr lang="en-GB" sz="2080" b="0" i="0" u="none" strike="noStrike" baseline="0" dirty="0">
                <a:latin typeface="OpenSans-Regular"/>
              </a:rPr>
              <a:t> </a:t>
            </a:r>
            <a:r>
              <a:rPr lang="en-GB" sz="2080" b="0" i="0" u="none" strike="noStrike" baseline="0" dirty="0" err="1">
                <a:latin typeface="OpenSans-Regular"/>
              </a:rPr>
              <a:t>a'r</a:t>
            </a:r>
            <a:r>
              <a:rPr lang="en-GB" sz="2080" b="0" i="0" u="none" strike="noStrike" baseline="0" dirty="0">
                <a:latin typeface="OpenSans-Regular"/>
              </a:rPr>
              <a:t> </a:t>
            </a:r>
            <a:r>
              <a:rPr lang="en-GB" sz="2080" b="0" i="0" u="none" strike="noStrike" baseline="0" dirty="0" err="1">
                <a:latin typeface="OpenSans-Regular"/>
              </a:rPr>
              <a:t>gweddwon</a:t>
            </a:r>
            <a:r>
              <a:rPr lang="en-GB" sz="2080" b="0" i="0" u="none" strike="noStrike" baseline="0" dirty="0">
                <a:latin typeface="OpenSans-Regular"/>
              </a:rPr>
              <a:t>.</a:t>
            </a:r>
          </a:p>
          <a:p>
            <a:pPr algn="l"/>
            <a:r>
              <a:rPr lang="en-GB" sz="2080" b="0" i="0" u="none" strike="noStrike" baseline="0" dirty="0" err="1">
                <a:latin typeface="OpenSans-Regular"/>
              </a:rPr>
              <a:t>Ond</a:t>
            </a:r>
            <a:r>
              <a:rPr lang="en-GB" sz="2080" b="0" i="0" u="none" strike="noStrike" baseline="0" dirty="0">
                <a:latin typeface="OpenSans-Regular"/>
              </a:rPr>
              <a:t> </a:t>
            </a:r>
            <a:r>
              <a:rPr lang="en-GB" sz="2080" b="0" i="0" u="none" strike="noStrike" baseline="0" dirty="0" err="1">
                <a:latin typeface="OpenSans-Regular"/>
              </a:rPr>
              <a:t>mae</a:t>
            </a:r>
            <a:r>
              <a:rPr lang="en-GB" sz="2080" b="0" i="0" u="none" strike="noStrike" baseline="0" dirty="0">
                <a:latin typeface="OpenSans-Regular"/>
              </a:rPr>
              <a:t> </a:t>
            </a:r>
            <a:r>
              <a:rPr lang="en-GB" sz="2080" b="0" i="0" u="none" strike="noStrike" baseline="0" dirty="0" err="1">
                <a:latin typeface="OpenSans-Regular"/>
              </a:rPr>
              <a:t>e’n</a:t>
            </a:r>
            <a:r>
              <a:rPr lang="en-GB" sz="2080" b="0" i="0" u="none" strike="noStrike" baseline="0" dirty="0">
                <a:latin typeface="OpenSans-Regular"/>
              </a:rPr>
              <a:t> </a:t>
            </a:r>
            <a:r>
              <a:rPr lang="en-GB" sz="2080" b="0" i="0" u="none" strike="noStrike" baseline="0" dirty="0" err="1">
                <a:latin typeface="OpenSans-Regular"/>
              </a:rPr>
              <a:t>gwneud</a:t>
            </a:r>
            <a:r>
              <a:rPr lang="en-GB" sz="2080" b="0" i="0" u="none" strike="noStrike" baseline="0" dirty="0">
                <a:latin typeface="OpenSans-Regular"/>
              </a:rPr>
              <a:t> </a:t>
            </a:r>
            <a:r>
              <a:rPr lang="en-GB" sz="2080" b="0" i="0" u="none" strike="noStrike" baseline="0" dirty="0" err="1">
                <a:latin typeface="OpenSans-Regular"/>
              </a:rPr>
              <a:t>i’r</a:t>
            </a:r>
            <a:r>
              <a:rPr lang="en-GB" sz="2080" b="0" i="0" u="none" strike="noStrike" baseline="0" dirty="0">
                <a:latin typeface="OpenSans-Regular"/>
              </a:rPr>
              <a:t> </a:t>
            </a:r>
            <a:r>
              <a:rPr lang="en-GB" sz="2080" b="0" i="0" u="none" strike="noStrike" baseline="0" dirty="0" err="1">
                <a:latin typeface="OpenSans-Regular"/>
              </a:rPr>
              <a:t>rhai</a:t>
            </a:r>
            <a:r>
              <a:rPr lang="en-GB" sz="2080" b="0" i="0" u="none" strike="noStrike" baseline="0" dirty="0">
                <a:latin typeface="OpenSans-Regular"/>
              </a:rPr>
              <a:t> </a:t>
            </a:r>
            <a:r>
              <a:rPr lang="en-GB" sz="2080" b="0" i="0" u="none" strike="noStrike" baseline="0" dirty="0" err="1">
                <a:latin typeface="OpenSans-Regular"/>
              </a:rPr>
              <a:t>drwg</a:t>
            </a:r>
            <a:r>
              <a:rPr lang="en-GB" sz="2080" b="0" i="0" u="none" strike="noStrike" baseline="0" dirty="0">
                <a:latin typeface="OpenSans-Regular"/>
              </a:rPr>
              <a:t> golli </a:t>
            </a:r>
            <a:r>
              <a:rPr lang="en-GB" sz="2080" b="0" i="0" u="none" strike="noStrike" baseline="0" dirty="0" err="1">
                <a:latin typeface="OpenSans-Regular"/>
              </a:rPr>
              <a:t>eu</a:t>
            </a:r>
            <a:r>
              <a:rPr lang="en-GB" sz="2080" b="0" i="0" u="none" strike="noStrike" baseline="0" dirty="0">
                <a:latin typeface="OpenSans-Regular"/>
              </a:rPr>
              <a:t> </a:t>
            </a:r>
            <a:r>
              <a:rPr lang="en-GB" sz="2080" b="0" i="0" u="none" strike="noStrike" baseline="0" dirty="0" err="1">
                <a:latin typeface="OpenSans-Regular"/>
              </a:rPr>
              <a:t>ffordd</a:t>
            </a:r>
            <a:r>
              <a:rPr lang="en-GB" sz="2080" b="0" i="0" u="none" strike="noStrike" baseline="0" dirty="0">
                <a:latin typeface="OpenSans-Regular"/>
              </a:rPr>
              <a:t>.</a:t>
            </a:r>
          </a:p>
          <a:p>
            <a:pPr algn="l"/>
            <a:r>
              <a:rPr lang="en-GB" sz="2080" b="1" i="0" u="none" strike="noStrike" baseline="0" dirty="0" err="1">
                <a:latin typeface="OpenSans,Bold"/>
              </a:rPr>
              <a:t>Dw</a:t>
            </a:r>
            <a:r>
              <a:rPr lang="en-GB" sz="2080" b="1" i="0" u="none" strike="noStrike" baseline="0" dirty="0">
                <a:latin typeface="OpenSans,Bold"/>
              </a:rPr>
              <a:t> </a:t>
            </a:r>
            <a:r>
              <a:rPr lang="en-GB" sz="2080" b="1" i="0" u="none" strike="noStrike" baseline="0" dirty="0" err="1">
                <a:latin typeface="OpenSans,Bold"/>
              </a:rPr>
              <a:t>i’n</a:t>
            </a:r>
            <a:r>
              <a:rPr lang="en-GB" sz="2080" b="1" i="0" u="none" strike="noStrike" baseline="0" dirty="0">
                <a:latin typeface="OpenSans,Bold"/>
              </a:rPr>
              <a:t> </a:t>
            </a:r>
            <a:r>
              <a:rPr lang="en-GB" sz="2080" b="1" i="0" u="none" strike="noStrike" baseline="0" dirty="0" err="1">
                <a:latin typeface="OpenSans,Bold"/>
              </a:rPr>
              <a:t>mynd</a:t>
            </a:r>
            <a:r>
              <a:rPr lang="en-GB" sz="2080" b="1" i="0" u="none" strike="noStrike" baseline="0" dirty="0">
                <a:latin typeface="OpenSans,Bold"/>
              </a:rPr>
              <a:t> </a:t>
            </a:r>
            <a:r>
              <a:rPr lang="en-GB" sz="2080" b="1" i="0" u="none" strike="noStrike" baseline="0" dirty="0" err="1">
                <a:latin typeface="OpenSans,Bold"/>
              </a:rPr>
              <a:t>i</a:t>
            </a:r>
            <a:r>
              <a:rPr lang="en-GB" sz="2080" b="1" i="0" u="none" strike="noStrike" baseline="0" dirty="0">
                <a:latin typeface="OpenSans,Bold"/>
              </a:rPr>
              <a:t> </a:t>
            </a:r>
            <a:r>
              <a:rPr lang="en-GB" sz="2080" b="1" i="0" u="none" strike="noStrike" baseline="0" dirty="0" err="1">
                <a:latin typeface="OpenSans,Bold"/>
              </a:rPr>
              <a:t>foli’r</a:t>
            </a:r>
            <a:r>
              <a:rPr lang="en-GB" sz="2080" b="1" i="0" u="none" strike="noStrike" baseline="0" dirty="0">
                <a:latin typeface="OpenSans,Bold"/>
              </a:rPr>
              <a:t> </a:t>
            </a:r>
            <a:r>
              <a:rPr lang="en-GB" sz="2080" b="1" i="0" u="none" strike="noStrike" baseline="0" dirty="0" err="1">
                <a:latin typeface="OpenSans,Bold"/>
              </a:rPr>
              <a:t>Arglwydd</a:t>
            </a:r>
            <a:r>
              <a:rPr lang="en-GB" sz="2080" b="1" i="0" u="none" strike="noStrike" baseline="0" dirty="0">
                <a:latin typeface="OpenSans,Bold"/>
              </a:rPr>
              <a:t> </a:t>
            </a:r>
            <a:r>
              <a:rPr lang="en-GB" sz="2080" b="1" i="0" u="none" strike="noStrike" baseline="0" dirty="0" err="1">
                <a:latin typeface="OpenSans,Bold"/>
              </a:rPr>
              <a:t>ar</a:t>
            </a:r>
            <a:r>
              <a:rPr lang="en-GB" sz="2080" b="1" i="0" u="none" strike="noStrike" baseline="0" dirty="0">
                <a:latin typeface="OpenSans,Bold"/>
              </a:rPr>
              <a:t> </a:t>
            </a:r>
            <a:r>
              <a:rPr lang="en-GB" sz="2080" b="1" i="0" u="none" strike="noStrike" baseline="0" dirty="0" err="1">
                <a:latin typeface="OpenSans,Bold"/>
              </a:rPr>
              <a:t>hyd</a:t>
            </a:r>
            <a:r>
              <a:rPr lang="en-GB" sz="2080" b="1" i="0" u="none" strike="noStrike" baseline="0" dirty="0">
                <a:latin typeface="OpenSans,Bold"/>
              </a:rPr>
              <a:t> </a:t>
            </a:r>
            <a:r>
              <a:rPr lang="en-GB" sz="2080" b="1" i="0" u="none" strike="noStrike" baseline="0" dirty="0" err="1">
                <a:latin typeface="OpenSans,Bold"/>
              </a:rPr>
              <a:t>fy</a:t>
            </a:r>
            <a:endParaRPr lang="en-GB" sz="2080" b="1" i="0" u="none" strike="noStrike" baseline="0" dirty="0">
              <a:latin typeface="OpenSans,Bold"/>
            </a:endParaRPr>
          </a:p>
          <a:p>
            <a:pPr algn="l"/>
            <a:r>
              <a:rPr lang="en-GB" sz="2080" b="1" i="0" u="none" strike="noStrike" baseline="0" dirty="0" err="1">
                <a:latin typeface="OpenSans,Bold"/>
              </a:rPr>
              <a:t>mywyd</a:t>
            </a:r>
            <a:r>
              <a:rPr lang="en-GB" sz="2080" b="1" i="0" u="none" strike="noStrike" baseline="0" dirty="0">
                <a:latin typeface="OpenSans,Bold"/>
              </a:rPr>
              <a:t>.</a:t>
            </a:r>
          </a:p>
          <a:p>
            <a:pPr algn="l"/>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en-GB" sz="2080" b="0" i="0" u="none" strike="noStrike" baseline="0" dirty="0" err="1">
                <a:latin typeface="OpenSans-Regular"/>
              </a:rPr>
              <a:t>Molwch</a:t>
            </a:r>
            <a:r>
              <a:rPr lang="en-GB" sz="2080" b="0" i="0" u="none" strike="noStrike" baseline="0" dirty="0">
                <a:latin typeface="OpenSans-Regular"/>
              </a:rPr>
              <a:t> yr </a:t>
            </a:r>
            <a:r>
              <a:rPr lang="en-GB" sz="2080" b="0" i="0" u="none" strike="noStrike" baseline="0" dirty="0" err="1">
                <a:latin typeface="OpenSans-Regular"/>
              </a:rPr>
              <a:t>Arglwydd</a:t>
            </a:r>
            <a:r>
              <a:rPr lang="en-GB" sz="2080" b="0" i="0" u="none" strike="noStrike" baseline="0" dirty="0">
                <a:latin typeface="OpenSans-Regular"/>
              </a:rPr>
              <a:t>!</a:t>
            </a:r>
          </a:p>
          <a:p>
            <a:pPr algn="l"/>
            <a:r>
              <a:rPr lang="en-GB" sz="2080" b="1" i="0" u="none" strike="noStrike" baseline="0" dirty="0" err="1">
                <a:latin typeface="OpenSans,Bold"/>
              </a:rPr>
              <a:t>Dw</a:t>
            </a:r>
            <a:r>
              <a:rPr lang="en-GB" sz="2080" b="1" i="0" u="none" strike="noStrike" baseline="0" dirty="0">
                <a:latin typeface="OpenSans,Bold"/>
              </a:rPr>
              <a:t> </a:t>
            </a:r>
            <a:r>
              <a:rPr lang="en-GB" sz="2080" b="1" i="0" u="none" strike="noStrike" baseline="0" dirty="0" err="1">
                <a:latin typeface="OpenSans,Bold"/>
              </a:rPr>
              <a:t>i’n</a:t>
            </a:r>
            <a:r>
              <a:rPr lang="en-GB" sz="2080" b="1" i="0" u="none" strike="noStrike" baseline="0" dirty="0">
                <a:latin typeface="OpenSans,Bold"/>
              </a:rPr>
              <a:t> </a:t>
            </a:r>
            <a:r>
              <a:rPr lang="en-GB" sz="2080" b="1" i="0" u="none" strike="noStrike" baseline="0" dirty="0" err="1">
                <a:latin typeface="OpenSans,Bold"/>
              </a:rPr>
              <a:t>mynd</a:t>
            </a:r>
            <a:r>
              <a:rPr lang="en-GB" sz="2080" b="1" i="0" u="none" strike="noStrike" baseline="0" dirty="0">
                <a:latin typeface="OpenSans,Bold"/>
              </a:rPr>
              <a:t> </a:t>
            </a:r>
            <a:r>
              <a:rPr lang="en-GB" sz="2080" b="1" i="0" u="none" strike="noStrike" baseline="0" dirty="0" err="1">
                <a:latin typeface="OpenSans,Bold"/>
              </a:rPr>
              <a:t>i</a:t>
            </a:r>
            <a:r>
              <a:rPr lang="en-GB" sz="2080" b="1" i="0" u="none" strike="noStrike" baseline="0" dirty="0">
                <a:latin typeface="OpenSans,Bold"/>
              </a:rPr>
              <a:t> </a:t>
            </a:r>
            <a:r>
              <a:rPr lang="en-GB" sz="2080" b="1" i="0" u="none" strike="noStrike" baseline="0" dirty="0" err="1">
                <a:latin typeface="OpenSans,Bold"/>
              </a:rPr>
              <a:t>foli’r</a:t>
            </a:r>
            <a:r>
              <a:rPr lang="en-GB" sz="2080" b="1" i="0" u="none" strike="noStrike" baseline="0" dirty="0">
                <a:latin typeface="OpenSans,Bold"/>
              </a:rPr>
              <a:t> </a:t>
            </a:r>
            <a:r>
              <a:rPr lang="en-GB" sz="2080" b="1" i="0" u="none" strike="noStrike" baseline="0" dirty="0" err="1">
                <a:latin typeface="OpenSans,Bold"/>
              </a:rPr>
              <a:t>Arglwydd</a:t>
            </a:r>
            <a:r>
              <a:rPr lang="en-GB" sz="2080" b="1" i="0" u="none" strike="noStrike" baseline="0" dirty="0">
                <a:latin typeface="OpenSans,Bold"/>
              </a:rPr>
              <a:t> </a:t>
            </a:r>
            <a:r>
              <a:rPr lang="en-GB" sz="2080" b="1" i="0" u="none" strike="noStrike" baseline="0" dirty="0" err="1">
                <a:latin typeface="OpenSans,Bold"/>
              </a:rPr>
              <a:t>ar</a:t>
            </a:r>
            <a:r>
              <a:rPr lang="en-GB" sz="2080" b="1" i="0" u="none" strike="noStrike" baseline="0" dirty="0">
                <a:latin typeface="OpenSans,Bold"/>
              </a:rPr>
              <a:t> </a:t>
            </a:r>
            <a:r>
              <a:rPr lang="en-GB" sz="2080" b="1" i="0" u="none" strike="noStrike" baseline="0" dirty="0" err="1">
                <a:latin typeface="OpenSans,Bold"/>
              </a:rPr>
              <a:t>hyd</a:t>
            </a:r>
            <a:r>
              <a:rPr lang="en-GB" sz="2080" b="1" i="0" u="none" strike="noStrike" baseline="0" dirty="0">
                <a:latin typeface="OpenSans,Bold"/>
              </a:rPr>
              <a:t> </a:t>
            </a:r>
            <a:r>
              <a:rPr lang="en-GB" sz="2080" b="1" i="0" u="none" strike="noStrike" baseline="0" dirty="0" err="1">
                <a:latin typeface="OpenSans,Bold"/>
              </a:rPr>
              <a:t>fy</a:t>
            </a:r>
            <a:endParaRPr lang="en-GB" sz="2080" b="1" i="0" u="none" strike="noStrike" baseline="0" dirty="0">
              <a:latin typeface="OpenSans,Bold"/>
            </a:endParaRPr>
          </a:p>
          <a:p>
            <a:pPr algn="l"/>
            <a:r>
              <a:rPr lang="en-GB" sz="2080" b="1" i="0" u="none" strike="noStrike" baseline="0" dirty="0" err="1">
                <a:latin typeface="OpenSans,Bold"/>
              </a:rPr>
              <a:t>mywyd</a:t>
            </a:r>
            <a:r>
              <a:rPr lang="en-GB" sz="2080" b="1" i="0" u="none" strike="noStrike" baseline="0" dirty="0">
                <a:latin typeface="OpenSans,Bold"/>
              </a:rPr>
              <a:t>.</a:t>
            </a:r>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Freeform 3"/>
          <p:cNvSpPr/>
          <p:nvPr/>
        </p:nvSpPr>
        <p:spPr>
          <a:xfrm>
            <a:off x="5556181" y="1437108"/>
            <a:ext cx="3787087" cy="4128977"/>
          </a:xfrm>
          <a:custGeom>
            <a:avLst/>
            <a:gdLst/>
            <a:ahLst/>
            <a:cxnLst/>
            <a:rect l="l" t="t" r="r" b="b"/>
            <a:pathLst>
              <a:path w="3787087" h="4128977">
                <a:moveTo>
                  <a:pt x="0" y="0"/>
                </a:moveTo>
                <a:lnTo>
                  <a:pt x="3787087" y="0"/>
                </a:lnTo>
                <a:lnTo>
                  <a:pt x="3787087" y="4128977"/>
                </a:lnTo>
                <a:lnTo>
                  <a:pt x="0" y="4128977"/>
                </a:lnTo>
                <a:lnTo>
                  <a:pt x="0" y="0"/>
                </a:lnTo>
                <a:close/>
              </a:path>
            </a:pathLst>
          </a:custGeom>
          <a:blipFill>
            <a:blip r:embed="rId2"/>
            <a:stretch>
              <a:fillRect/>
            </a:stretch>
          </a:blipFill>
        </p:spPr>
        <p:txBody>
          <a:bodyPr/>
          <a:lstStyle/>
          <a:p>
            <a:endParaRPr lang="en-GB"/>
          </a:p>
        </p:txBody>
      </p:sp>
      <p:sp>
        <p:nvSpPr>
          <p:cNvPr id="7" name="TextBox 4">
            <a:extLst>
              <a:ext uri="{FF2B5EF4-FFF2-40B4-BE49-F238E27FC236}">
                <a16:creationId xmlns:a16="http://schemas.microsoft.com/office/drawing/2014/main" id="{1C1FAAC7-AB4B-560C-8054-0FB908CE34EF}"/>
              </a:ext>
            </a:extLst>
          </p:cNvPr>
          <p:cNvSpPr txBox="1"/>
          <p:nvPr/>
        </p:nvSpPr>
        <p:spPr>
          <a:xfrm>
            <a:off x="731520" y="490156"/>
            <a:ext cx="8597306" cy="492443"/>
          </a:xfrm>
          <a:prstGeom prst="rect">
            <a:avLst/>
          </a:prstGeom>
        </p:spPr>
        <p:txBody>
          <a:bodyPr wrap="square" lIns="0" tIns="0" rIns="0" bIns="0" rtlCol="0" anchor="t">
            <a:spAutoFit/>
          </a:bodyPr>
          <a:lstStyle/>
          <a:p>
            <a:pPr algn="l"/>
            <a:r>
              <a:rPr lang="en-GB" sz="3200" b="1" i="0" u="none" strike="noStrike" baseline="0" dirty="0" err="1">
                <a:solidFill>
                  <a:srgbClr val="8D005A"/>
                </a:solidFill>
                <a:latin typeface="Open Sans" panose="020B0606030504020204" pitchFamily="34" charset="0"/>
                <a:ea typeface="Open Sans" panose="020B0606030504020204" pitchFamily="34" charset="0"/>
                <a:cs typeface="Open Sans" panose="020B0606030504020204" pitchFamily="34" charset="0"/>
              </a:rPr>
              <a:t>Ymatebion</a:t>
            </a:r>
            <a:r>
              <a:rPr lang="en-GB" sz="3200" b="1" i="0" u="none" strike="noStrike" baseline="0" dirty="0">
                <a:solidFill>
                  <a:srgbClr val="8D005A"/>
                </a:solidFill>
                <a:latin typeface="Open Sans" panose="020B0606030504020204" pitchFamily="34" charset="0"/>
                <a:ea typeface="Open Sans" panose="020B0606030504020204" pitchFamily="34" charset="0"/>
                <a:cs typeface="Open Sans" panose="020B0606030504020204" pitchFamily="34" charset="0"/>
              </a:rPr>
              <a:t> (</a:t>
            </a:r>
            <a:r>
              <a:rPr lang="en-GB" sz="3200" b="1" i="0" u="none" strike="noStrike" baseline="0" dirty="0" err="1">
                <a:solidFill>
                  <a:srgbClr val="8D005A"/>
                </a:solidFill>
                <a:latin typeface="Open Sans" panose="020B0606030504020204" pitchFamily="34" charset="0"/>
                <a:ea typeface="Open Sans" panose="020B0606030504020204" pitchFamily="34" charset="0"/>
                <a:cs typeface="Open Sans" panose="020B0606030504020204" pitchFamily="34" charset="0"/>
              </a:rPr>
              <a:t>yn</a:t>
            </a:r>
            <a:r>
              <a:rPr lang="en-GB" sz="3200" b="1" i="0" u="none" strike="noStrike" baseline="0" dirty="0">
                <a:solidFill>
                  <a:srgbClr val="8D005A"/>
                </a:solidFill>
                <a:latin typeface="Open Sans" panose="020B0606030504020204" pitchFamily="34" charset="0"/>
                <a:ea typeface="Open Sans" panose="020B0606030504020204" pitchFamily="34" charset="0"/>
                <a:cs typeface="Open Sans" panose="020B0606030504020204" pitchFamily="34" charset="0"/>
              </a:rPr>
              <a:t> </a:t>
            </a:r>
            <a:r>
              <a:rPr lang="en-GB" sz="3200" b="1" i="0" u="none" strike="noStrike" baseline="0" dirty="0" err="1">
                <a:solidFill>
                  <a:srgbClr val="8D005A"/>
                </a:solidFill>
                <a:latin typeface="Open Sans" panose="020B0606030504020204" pitchFamily="34" charset="0"/>
                <a:ea typeface="Open Sans" panose="020B0606030504020204" pitchFamily="34" charset="0"/>
                <a:cs typeface="Open Sans" panose="020B0606030504020204" pitchFamily="34" charset="0"/>
              </a:rPr>
              <a:t>seiliedig</a:t>
            </a:r>
            <a:r>
              <a:rPr lang="en-GB" sz="3200" b="1" i="0" u="none" strike="noStrike" baseline="0" dirty="0">
                <a:solidFill>
                  <a:srgbClr val="8D005A"/>
                </a:solidFill>
                <a:latin typeface="Open Sans" panose="020B0606030504020204" pitchFamily="34" charset="0"/>
                <a:ea typeface="Open Sans" panose="020B0606030504020204" pitchFamily="34" charset="0"/>
                <a:cs typeface="Open Sans" panose="020B0606030504020204" pitchFamily="34" charset="0"/>
              </a:rPr>
              <a:t> </a:t>
            </a:r>
            <a:r>
              <a:rPr lang="en-GB" sz="3200" b="1" i="0" u="none" strike="noStrike" baseline="0" dirty="0" err="1">
                <a:solidFill>
                  <a:srgbClr val="8D005A"/>
                </a:solidFill>
                <a:latin typeface="Open Sans" panose="020B0606030504020204" pitchFamily="34" charset="0"/>
                <a:ea typeface="Open Sans" panose="020B0606030504020204" pitchFamily="34" charset="0"/>
                <a:cs typeface="Open Sans" panose="020B0606030504020204" pitchFamily="34" charset="0"/>
              </a:rPr>
              <a:t>ar</a:t>
            </a:r>
            <a:r>
              <a:rPr lang="en-GB" sz="3200" b="1" dirty="0">
                <a:solidFill>
                  <a:srgbClr val="8D005A"/>
                </a:solidFill>
                <a:latin typeface="Open Sans" panose="020B0606030504020204" pitchFamily="34" charset="0"/>
                <a:ea typeface="Open Sans" panose="020B0606030504020204" pitchFamily="34" charset="0"/>
                <a:cs typeface="Open Sans" panose="020B0606030504020204" pitchFamily="34" charset="0"/>
              </a:rPr>
              <a:t> </a:t>
            </a:r>
            <a:r>
              <a:rPr lang="en-GB" sz="3200" b="1" i="0" u="none" strike="noStrike" baseline="0" dirty="0">
                <a:solidFill>
                  <a:srgbClr val="8D005A"/>
                </a:solidFill>
                <a:latin typeface="Open Sans" panose="020B0606030504020204" pitchFamily="34" charset="0"/>
                <a:ea typeface="Open Sans" panose="020B0606030504020204" pitchFamily="34" charset="0"/>
                <a:cs typeface="Open Sans" panose="020B0606030504020204" pitchFamily="34" charset="0"/>
              </a:rPr>
              <a:t>Salm 146)</a:t>
            </a:r>
            <a:endParaRPr lang="en-US" sz="3200" b="1" dirty="0">
              <a:solidFill>
                <a:srgbClr val="8D005A"/>
              </a:solidFill>
              <a:latin typeface="Open Sans" panose="020B0606030504020204" pitchFamily="34" charset="0"/>
              <a:ea typeface="Open Sans" panose="020B0606030504020204" pitchFamily="34" charset="0"/>
              <a:cs typeface="Open Sans" panose="020B0606030504020204" pitchFamily="34" charset="0"/>
              <a:sym typeface="Mokoko Ultra-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31520" y="282815"/>
            <a:ext cx="8290560" cy="558614"/>
          </a:xfrm>
          <a:prstGeom prst="rect">
            <a:avLst/>
          </a:prstGeom>
        </p:spPr>
        <p:txBody>
          <a:bodyPr wrap="square" lIns="0" tIns="0" rIns="0" bIns="0" rtlCol="0" anchor="t">
            <a:spAutoFit/>
          </a:bodyPr>
          <a:lstStyle/>
          <a:p>
            <a:pPr algn="l">
              <a:lnSpc>
                <a:spcPts val="4606"/>
              </a:lnSpc>
            </a:pPr>
            <a:r>
              <a:rPr lang="en-GB" sz="3600" b="1" dirty="0" err="1">
                <a:solidFill>
                  <a:srgbClr val="8D005A"/>
                </a:solidFill>
                <a:latin typeface="Open Sans" panose="020B0606030504020204" pitchFamily="34" charset="0"/>
                <a:ea typeface="Open Sans" panose="020B0606030504020204" pitchFamily="34" charset="0"/>
                <a:cs typeface="Open Sans" panose="020B0606030504020204" pitchFamily="34" charset="0"/>
              </a:rPr>
              <a:t>O</a:t>
            </a:r>
            <a:r>
              <a:rPr lang="en-GB" sz="3600" b="1" i="0" dirty="0" err="1">
                <a:solidFill>
                  <a:srgbClr val="8D005A"/>
                </a:solidFill>
                <a:effectLst/>
                <a:latin typeface="Open Sans" panose="020B0606030504020204" pitchFamily="34" charset="0"/>
                <a:ea typeface="Open Sans" panose="020B0606030504020204" pitchFamily="34" charset="0"/>
                <a:cs typeface="Open Sans" panose="020B0606030504020204" pitchFamily="34" charset="0"/>
              </a:rPr>
              <a:t>ffrwm</a:t>
            </a:r>
            <a:r>
              <a:rPr lang="en-GB" sz="3600" b="1" i="0" dirty="0">
                <a:solidFill>
                  <a:srgbClr val="8D005A"/>
                </a:solidFill>
                <a:effectLst/>
                <a:latin typeface="Open Sans" panose="020B0606030504020204" pitchFamily="34" charset="0"/>
                <a:ea typeface="Open Sans" panose="020B0606030504020204" pitchFamily="34" charset="0"/>
                <a:cs typeface="Open Sans" panose="020B0606030504020204" pitchFamily="34" charset="0"/>
              </a:rPr>
              <a:t> </a:t>
            </a:r>
            <a:r>
              <a:rPr lang="en-GB" sz="3600" b="1" dirty="0" err="1">
                <a:solidFill>
                  <a:srgbClr val="8D005A"/>
                </a:solidFill>
                <a:latin typeface="Open Sans" panose="020B0606030504020204" pitchFamily="34" charset="0"/>
                <a:ea typeface="Open Sans" panose="020B0606030504020204" pitchFamily="34" charset="0"/>
                <a:cs typeface="Open Sans" panose="020B0606030504020204" pitchFamily="34" charset="0"/>
              </a:rPr>
              <a:t>C</a:t>
            </a:r>
            <a:r>
              <a:rPr lang="en-GB" sz="3600" b="1" i="0" dirty="0" err="1">
                <a:solidFill>
                  <a:srgbClr val="8D005A"/>
                </a:solidFill>
                <a:effectLst/>
                <a:latin typeface="Open Sans" panose="020B0606030504020204" pitchFamily="34" charset="0"/>
                <a:ea typeface="Open Sans" panose="020B0606030504020204" pitchFamily="34" charset="0"/>
                <a:cs typeface="Open Sans" panose="020B0606030504020204" pitchFamily="34" charset="0"/>
              </a:rPr>
              <a:t>ynhaeaf</a:t>
            </a:r>
            <a:endParaRPr lang="en-US" sz="3600" b="1" dirty="0">
              <a:solidFill>
                <a:srgbClr val="8D005A"/>
              </a:solidFill>
              <a:latin typeface="Open Sans" panose="020B0606030504020204" pitchFamily="34" charset="0"/>
              <a:ea typeface="Open Sans" panose="020B0606030504020204" pitchFamily="34" charset="0"/>
              <a:cs typeface="Open Sans" panose="020B0606030504020204" pitchFamily="34" charset="0"/>
              <a:sym typeface="Mokoko Ultra-Bold"/>
            </a:endParaRPr>
          </a:p>
        </p:txBody>
      </p:sp>
      <p:pic>
        <p:nvPicPr>
          <p:cNvPr id="7" name="Picture 6">
            <a:extLst>
              <a:ext uri="{FF2B5EF4-FFF2-40B4-BE49-F238E27FC236}">
                <a16:creationId xmlns:a16="http://schemas.microsoft.com/office/drawing/2014/main" id="{BCC6D0D1-64B3-1061-067E-69E3982EADC6}"/>
              </a:ext>
            </a:extLst>
          </p:cNvPr>
          <p:cNvPicPr/>
          <p:nvPr/>
        </p:nvPicPr>
        <p:blipFill>
          <a:blip r:embed="rId2"/>
          <a:stretch>
            <a:fillRect/>
          </a:stretch>
        </p:blipFill>
        <p:spPr>
          <a:xfrm>
            <a:off x="0" y="2555776"/>
            <a:ext cx="9667327" cy="4759424"/>
          </a:xfrm>
          <a:prstGeom prst="rect">
            <a:avLst/>
          </a:prstGeom>
        </p:spPr>
      </p:pic>
      <p:pic>
        <p:nvPicPr>
          <p:cNvPr id="6" name="Picture 5" descr="A table full of food&#10;&#10;AI-generated content may be incorrect.">
            <a:extLst>
              <a:ext uri="{FF2B5EF4-FFF2-40B4-BE49-F238E27FC236}">
                <a16:creationId xmlns:a16="http://schemas.microsoft.com/office/drawing/2014/main" id="{EC08D160-3C5A-6895-7C52-551DFCEFE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1527371"/>
            <a:ext cx="6527259" cy="4416099"/>
          </a:xfrm>
          <a:prstGeom prst="rect">
            <a:avLst/>
          </a:prstGeom>
        </p:spPr>
      </p:pic>
      <p:sp>
        <p:nvSpPr>
          <p:cNvPr id="8" name="Freeform 2">
            <a:extLst>
              <a:ext uri="{FF2B5EF4-FFF2-40B4-BE49-F238E27FC236}">
                <a16:creationId xmlns:a16="http://schemas.microsoft.com/office/drawing/2014/main" id="{AEDF9B46-89AA-18E1-80D9-11CF70CC0454}"/>
              </a:ext>
            </a:extLst>
          </p:cNvPr>
          <p:cNvSpPr/>
          <p:nvPr/>
        </p:nvSpPr>
        <p:spPr>
          <a:xfrm>
            <a:off x="6060464" y="3132622"/>
            <a:ext cx="3606863" cy="4182578"/>
          </a:xfrm>
          <a:custGeom>
            <a:avLst/>
            <a:gdLst/>
            <a:ahLst/>
            <a:cxnLst/>
            <a:rect l="l" t="t" r="r" b="b"/>
            <a:pathLst>
              <a:path w="7311135" h="4182578">
                <a:moveTo>
                  <a:pt x="0" y="0"/>
                </a:moveTo>
                <a:lnTo>
                  <a:pt x="7311135" y="0"/>
                </a:lnTo>
                <a:lnTo>
                  <a:pt x="7311135" y="4182578"/>
                </a:lnTo>
                <a:lnTo>
                  <a:pt x="0" y="4182578"/>
                </a:lnTo>
                <a:lnTo>
                  <a:pt x="0" y="0"/>
                </a:lnTo>
                <a:close/>
              </a:path>
            </a:pathLst>
          </a:custGeom>
          <a:blipFill>
            <a:blip r:embed="rId4"/>
            <a:stretch>
              <a:fillRect r="-102701"/>
            </a:stretch>
          </a:blipFill>
        </p:spPr>
        <p:txBody>
          <a:bodyPr/>
          <a:lstStyle/>
          <a:p>
            <a:endParaRPr lang="en-GB"/>
          </a:p>
        </p:txBody>
      </p:sp>
    </p:spTree>
    <p:extLst>
      <p:ext uri="{BB962C8B-B14F-4D97-AF65-F5344CB8AC3E}">
        <p14:creationId xmlns:p14="http://schemas.microsoft.com/office/powerpoint/2010/main" val="1479916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TextBox 2"/>
          <p:cNvSpPr txBox="1"/>
          <p:nvPr/>
        </p:nvSpPr>
        <p:spPr>
          <a:xfrm>
            <a:off x="731520" y="282815"/>
            <a:ext cx="8500030" cy="548355"/>
          </a:xfrm>
          <a:prstGeom prst="rect">
            <a:avLst/>
          </a:prstGeom>
        </p:spPr>
        <p:txBody>
          <a:bodyPr wrap="square" lIns="0" tIns="0" rIns="0" bIns="0" rtlCol="0" anchor="t">
            <a:spAutoFit/>
          </a:bodyPr>
          <a:lstStyle/>
          <a:p>
            <a:pPr algn="l">
              <a:lnSpc>
                <a:spcPts val="4606"/>
              </a:lnSpc>
            </a:pPr>
            <a:r>
              <a:rPr lang="en-GB" sz="3200" b="1" i="0" u="none" strike="noStrike" baseline="0" dirty="0" err="1">
                <a:solidFill>
                  <a:srgbClr val="8D005A"/>
                </a:solidFill>
                <a:latin typeface="Open Sans" panose="020B0606030504020204" pitchFamily="34" charset="0"/>
                <a:ea typeface="Open Sans" panose="020B0606030504020204" pitchFamily="34" charset="0"/>
                <a:cs typeface="Open Sans" panose="020B0606030504020204" pitchFamily="34" charset="0"/>
              </a:rPr>
              <a:t>Gweddïo</a:t>
            </a:r>
            <a:r>
              <a:rPr lang="en-GB" sz="3200" b="1" i="0" u="none" strike="noStrike" baseline="0" dirty="0">
                <a:solidFill>
                  <a:srgbClr val="8D005A"/>
                </a:solidFill>
                <a:latin typeface="Open Sans" panose="020B0606030504020204" pitchFamily="34" charset="0"/>
                <a:ea typeface="Open Sans" panose="020B0606030504020204" pitchFamily="34" charset="0"/>
                <a:cs typeface="Open Sans" panose="020B0606030504020204" pitchFamily="34" charset="0"/>
              </a:rPr>
              <a:t> </a:t>
            </a:r>
            <a:r>
              <a:rPr lang="en-GB" sz="3200" b="1" i="0" u="none" strike="noStrike" baseline="0" dirty="0" err="1">
                <a:solidFill>
                  <a:srgbClr val="8D005A"/>
                </a:solidFill>
                <a:latin typeface="Open Sans" panose="020B0606030504020204" pitchFamily="34" charset="0"/>
                <a:ea typeface="Open Sans" panose="020B0606030504020204" pitchFamily="34" charset="0"/>
                <a:cs typeface="Open Sans" panose="020B0606030504020204" pitchFamily="34" charset="0"/>
              </a:rPr>
              <a:t>dros</a:t>
            </a:r>
            <a:r>
              <a:rPr lang="en-GB" sz="3200" b="1" i="0" u="none" strike="noStrike" baseline="0" dirty="0">
                <a:solidFill>
                  <a:srgbClr val="8D005A"/>
                </a:solidFill>
                <a:latin typeface="Open Sans" panose="020B0606030504020204" pitchFamily="34" charset="0"/>
                <a:ea typeface="Open Sans" panose="020B0606030504020204" pitchFamily="34" charset="0"/>
                <a:cs typeface="Open Sans" panose="020B0606030504020204" pitchFamily="34" charset="0"/>
              </a:rPr>
              <a:t> </a:t>
            </a:r>
            <a:r>
              <a:rPr lang="en-GB" sz="3200" b="1" i="0" u="none" strike="noStrike" baseline="0" dirty="0" err="1">
                <a:solidFill>
                  <a:srgbClr val="8D005A"/>
                </a:solidFill>
                <a:latin typeface="Open Sans" panose="020B0606030504020204" pitchFamily="34" charset="0"/>
                <a:ea typeface="Open Sans" panose="020B0606030504020204" pitchFamily="34" charset="0"/>
                <a:cs typeface="Open Sans" panose="020B0606030504020204" pitchFamily="34" charset="0"/>
              </a:rPr>
              <a:t>ein</a:t>
            </a:r>
            <a:r>
              <a:rPr lang="en-GB" sz="3200" b="1" i="0" u="none" strike="noStrike" baseline="0" dirty="0">
                <a:solidFill>
                  <a:srgbClr val="8D005A"/>
                </a:solidFill>
                <a:latin typeface="Open Sans" panose="020B0606030504020204" pitchFamily="34" charset="0"/>
                <a:ea typeface="Open Sans" panose="020B0606030504020204" pitchFamily="34" charset="0"/>
                <a:cs typeface="Open Sans" panose="020B0606030504020204" pitchFamily="34" charset="0"/>
              </a:rPr>
              <a:t> </a:t>
            </a:r>
            <a:r>
              <a:rPr lang="en-GB" sz="3200" b="1" i="0" u="none" strike="noStrike" baseline="0" dirty="0" err="1">
                <a:solidFill>
                  <a:srgbClr val="8D005A"/>
                </a:solidFill>
                <a:latin typeface="Open Sans" panose="020B0606030504020204" pitchFamily="34" charset="0"/>
                <a:ea typeface="Open Sans" panose="020B0606030504020204" pitchFamily="34" charset="0"/>
                <a:cs typeface="Open Sans" panose="020B0606030504020204" pitchFamily="34" charset="0"/>
              </a:rPr>
              <a:t>cymdogion</a:t>
            </a:r>
            <a:r>
              <a:rPr lang="en-GB" sz="3200" b="1" i="0" u="none" strike="noStrike" baseline="0" dirty="0">
                <a:solidFill>
                  <a:srgbClr val="8D005A"/>
                </a:solidFill>
                <a:latin typeface="Open Sans" panose="020B0606030504020204" pitchFamily="34" charset="0"/>
                <a:ea typeface="Open Sans" panose="020B0606030504020204" pitchFamily="34" charset="0"/>
                <a:cs typeface="Open Sans" panose="020B0606030504020204" pitchFamily="34" charset="0"/>
              </a:rPr>
              <a:t>:</a:t>
            </a:r>
            <a:endParaRPr lang="en-US" sz="3200" b="1" dirty="0">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endParaRPr>
          </a:p>
        </p:txBody>
      </p:sp>
      <p:sp>
        <p:nvSpPr>
          <p:cNvPr id="3" name="Freeform 3"/>
          <p:cNvSpPr/>
          <p:nvPr/>
        </p:nvSpPr>
        <p:spPr>
          <a:xfrm rot="20192097">
            <a:off x="579602" y="954444"/>
            <a:ext cx="791037" cy="827546"/>
          </a:xfrm>
          <a:custGeom>
            <a:avLst/>
            <a:gdLst/>
            <a:ahLst/>
            <a:cxnLst/>
            <a:rect l="l" t="t" r="r" b="b"/>
            <a:pathLst>
              <a:path w="791037" h="827546">
                <a:moveTo>
                  <a:pt x="0" y="0"/>
                </a:moveTo>
                <a:lnTo>
                  <a:pt x="791036" y="0"/>
                </a:lnTo>
                <a:lnTo>
                  <a:pt x="791036" y="827546"/>
                </a:lnTo>
                <a:lnTo>
                  <a:pt x="0" y="827546"/>
                </a:lnTo>
                <a:lnTo>
                  <a:pt x="0" y="0"/>
                </a:lnTo>
                <a:close/>
              </a:path>
            </a:pathLst>
          </a:custGeom>
          <a:blipFill>
            <a:blip r:embed="rId2"/>
            <a:stretch>
              <a:fillRect/>
            </a:stretch>
          </a:blipFill>
        </p:spPr>
        <p:txBody>
          <a:bodyPr/>
          <a:lstStyle/>
          <a:p>
            <a:endParaRPr lang="en-GB"/>
          </a:p>
        </p:txBody>
      </p:sp>
      <p:sp>
        <p:nvSpPr>
          <p:cNvPr id="4" name="Freeform 4"/>
          <p:cNvSpPr/>
          <p:nvPr/>
        </p:nvSpPr>
        <p:spPr>
          <a:xfrm>
            <a:off x="773686" y="2071314"/>
            <a:ext cx="402871" cy="1041802"/>
          </a:xfrm>
          <a:custGeom>
            <a:avLst/>
            <a:gdLst/>
            <a:ahLst/>
            <a:cxnLst/>
            <a:rect l="l" t="t" r="r" b="b"/>
            <a:pathLst>
              <a:path w="402871" h="1041802">
                <a:moveTo>
                  <a:pt x="0" y="0"/>
                </a:moveTo>
                <a:lnTo>
                  <a:pt x="402870" y="0"/>
                </a:lnTo>
                <a:lnTo>
                  <a:pt x="402870" y="1041802"/>
                </a:lnTo>
                <a:lnTo>
                  <a:pt x="0" y="1041802"/>
                </a:lnTo>
                <a:lnTo>
                  <a:pt x="0" y="0"/>
                </a:lnTo>
                <a:close/>
              </a:path>
            </a:pathLst>
          </a:custGeom>
          <a:blipFill>
            <a:blip r:embed="rId3"/>
            <a:stretch>
              <a:fillRect/>
            </a:stretch>
          </a:blipFill>
        </p:spPr>
        <p:txBody>
          <a:bodyPr/>
          <a:lstStyle/>
          <a:p>
            <a:endParaRPr lang="en-GB"/>
          </a:p>
        </p:txBody>
      </p:sp>
      <p:sp>
        <p:nvSpPr>
          <p:cNvPr id="5" name="Freeform 5"/>
          <p:cNvSpPr/>
          <p:nvPr/>
        </p:nvSpPr>
        <p:spPr>
          <a:xfrm>
            <a:off x="577718" y="3657600"/>
            <a:ext cx="794804" cy="824454"/>
          </a:xfrm>
          <a:custGeom>
            <a:avLst/>
            <a:gdLst/>
            <a:ahLst/>
            <a:cxnLst/>
            <a:rect l="l" t="t" r="r" b="b"/>
            <a:pathLst>
              <a:path w="794804" h="824454">
                <a:moveTo>
                  <a:pt x="0" y="0"/>
                </a:moveTo>
                <a:lnTo>
                  <a:pt x="794804" y="0"/>
                </a:lnTo>
                <a:lnTo>
                  <a:pt x="794804" y="824455"/>
                </a:lnTo>
                <a:lnTo>
                  <a:pt x="0" y="824455"/>
                </a:lnTo>
                <a:lnTo>
                  <a:pt x="0" y="0"/>
                </a:lnTo>
                <a:close/>
              </a:path>
            </a:pathLst>
          </a:custGeom>
          <a:blipFill>
            <a:blip r:embed="rId4"/>
            <a:stretch>
              <a:fillRect/>
            </a:stretch>
          </a:blipFill>
        </p:spPr>
        <p:txBody>
          <a:bodyPr/>
          <a:lstStyle/>
          <a:p>
            <a:endParaRPr lang="en-GB"/>
          </a:p>
        </p:txBody>
      </p:sp>
      <p:sp>
        <p:nvSpPr>
          <p:cNvPr id="6" name="Freeform 6"/>
          <p:cNvSpPr/>
          <p:nvPr/>
        </p:nvSpPr>
        <p:spPr>
          <a:xfrm>
            <a:off x="519705" y="5368441"/>
            <a:ext cx="794804" cy="866557"/>
          </a:xfrm>
          <a:custGeom>
            <a:avLst/>
            <a:gdLst/>
            <a:ahLst/>
            <a:cxnLst/>
            <a:rect l="l" t="t" r="r" b="b"/>
            <a:pathLst>
              <a:path w="794804" h="866557">
                <a:moveTo>
                  <a:pt x="0" y="0"/>
                </a:moveTo>
                <a:lnTo>
                  <a:pt x="794804" y="0"/>
                </a:lnTo>
                <a:lnTo>
                  <a:pt x="794804" y="866557"/>
                </a:lnTo>
                <a:lnTo>
                  <a:pt x="0" y="866557"/>
                </a:lnTo>
                <a:lnTo>
                  <a:pt x="0" y="0"/>
                </a:lnTo>
                <a:close/>
              </a:path>
            </a:pathLst>
          </a:custGeom>
          <a:blipFill>
            <a:blip r:embed="rId5"/>
            <a:stretch>
              <a:fillRect/>
            </a:stretch>
          </a:blipFill>
        </p:spPr>
        <p:txBody>
          <a:bodyPr/>
          <a:lstStyle/>
          <a:p>
            <a:endParaRPr lang="en-GB"/>
          </a:p>
        </p:txBody>
      </p:sp>
      <p:sp>
        <p:nvSpPr>
          <p:cNvPr id="7" name="TextBox 7"/>
          <p:cNvSpPr txBox="1"/>
          <p:nvPr/>
        </p:nvSpPr>
        <p:spPr>
          <a:xfrm>
            <a:off x="1442142" y="2237891"/>
            <a:ext cx="7769778" cy="1493550"/>
          </a:xfrm>
          <a:prstGeom prst="rect">
            <a:avLst/>
          </a:prstGeom>
        </p:spPr>
        <p:txBody>
          <a:bodyPr wrap="square" lIns="0" tIns="0" rIns="0" bIns="0" rtlCol="0" anchor="t">
            <a:spAutoFit/>
          </a:bodyPr>
          <a:lstStyle/>
          <a:p>
            <a:pPr algn="l">
              <a:lnSpc>
                <a:spcPts val="3441"/>
              </a:lnSpc>
              <a:spcBef>
                <a:spcPct val="0"/>
              </a:spcBef>
            </a:pPr>
            <a:r>
              <a:rPr lang="en-US" sz="2458" dirty="0">
                <a:solidFill>
                  <a:srgbClr val="000000"/>
                </a:solidFill>
                <a:latin typeface="Open Sans Bold"/>
                <a:ea typeface="Open Sans Bold"/>
                <a:cs typeface="Open Sans Bold"/>
                <a:sym typeface="Open Sans Bold"/>
              </a:rPr>
              <a:t>Ein </a:t>
            </a:r>
            <a:r>
              <a:rPr lang="en-US" sz="2458" dirty="0" err="1">
                <a:solidFill>
                  <a:srgbClr val="000000"/>
                </a:solidFill>
                <a:latin typeface="Open Sans Bold"/>
                <a:ea typeface="Open Sans Bold"/>
                <a:cs typeface="Open Sans Bold"/>
                <a:sym typeface="Open Sans Bold"/>
              </a:rPr>
              <a:t>cymdogion</a:t>
            </a:r>
            <a:r>
              <a:rPr lang="en-US" sz="2458" dirty="0">
                <a:solidFill>
                  <a:srgbClr val="000000"/>
                </a:solidFill>
                <a:latin typeface="Open Sans Bold"/>
                <a:ea typeface="Open Sans Bold"/>
                <a:cs typeface="Open Sans Bold"/>
                <a:sym typeface="Open Sans Bold"/>
              </a:rPr>
              <a:t> </a:t>
            </a:r>
            <a:r>
              <a:rPr lang="en-US" sz="2458" dirty="0" err="1">
                <a:solidFill>
                  <a:srgbClr val="000000"/>
                </a:solidFill>
                <a:latin typeface="Open Sans Bold"/>
                <a:ea typeface="Open Sans Bold"/>
                <a:cs typeface="Open Sans Bold"/>
                <a:sym typeface="Open Sans Bold"/>
              </a:rPr>
              <a:t>byd-eang</a:t>
            </a:r>
            <a:endParaRPr lang="en-US" sz="2458" dirty="0">
              <a:solidFill>
                <a:srgbClr val="000000"/>
              </a:solidFill>
              <a:latin typeface="Open Sans Bold"/>
              <a:ea typeface="Open Sans Bold"/>
              <a:cs typeface="Open Sans Bold"/>
              <a:sym typeface="Open Sans Bold"/>
            </a:endParaRPr>
          </a:p>
          <a:p>
            <a:pPr algn="l">
              <a:lnSpc>
                <a:spcPts val="2800"/>
              </a:lnSpc>
            </a:pPr>
            <a:r>
              <a:rPr lang="nn-NO" sz="2080" dirty="0">
                <a:latin typeface="Open Sans" panose="020B0606030504020204" pitchFamily="34" charset="0"/>
                <a:ea typeface="Open Sans" panose="020B0606030504020204" pitchFamily="34" charset="0"/>
                <a:cs typeface="Open Sans" panose="020B0606030504020204" pitchFamily="34" charset="0"/>
              </a:rPr>
              <a:t>Gan gofio ein bod yn cael ein galw i garu ein cymdogion fel ni ein hunain, </a:t>
            </a:r>
            <a:r>
              <a:rPr lang="en-GB" sz="2080" dirty="0" err="1">
                <a:latin typeface="Open Sans" panose="020B0606030504020204" pitchFamily="34" charset="0"/>
                <a:ea typeface="Open Sans" panose="020B0606030504020204" pitchFamily="34" charset="0"/>
                <a:cs typeface="Open Sans" panose="020B0606030504020204" pitchFamily="34" charset="0"/>
              </a:rPr>
              <a:t>gweddïwch</a:t>
            </a:r>
            <a:r>
              <a:rPr lang="en-GB" sz="2080" dirty="0">
                <a:latin typeface="Open Sans" panose="020B0606030504020204" pitchFamily="34" charset="0"/>
                <a:ea typeface="Open Sans" panose="020B0606030504020204" pitchFamily="34" charset="0"/>
                <a:cs typeface="Open Sans" panose="020B0606030504020204" pitchFamily="34" charset="0"/>
              </a:rPr>
              <a:t> </a:t>
            </a:r>
            <a:r>
              <a:rPr lang="en-GB" sz="2080" dirty="0" err="1">
                <a:latin typeface="Open Sans" panose="020B0606030504020204" pitchFamily="34" charset="0"/>
                <a:ea typeface="Open Sans" panose="020B0606030504020204" pitchFamily="34" charset="0"/>
                <a:cs typeface="Open Sans" panose="020B0606030504020204" pitchFamily="34" charset="0"/>
              </a:rPr>
              <a:t>dros</a:t>
            </a:r>
            <a:r>
              <a:rPr lang="en-GB" sz="2080" dirty="0">
                <a:latin typeface="Open Sans" panose="020B0606030504020204" pitchFamily="34" charset="0"/>
                <a:ea typeface="Open Sans" panose="020B0606030504020204" pitchFamily="34" charset="0"/>
                <a:cs typeface="Open Sans" panose="020B0606030504020204" pitchFamily="34" charset="0"/>
              </a:rPr>
              <a:t> </a:t>
            </a:r>
            <a:r>
              <a:rPr lang="en-GB" sz="2080" dirty="0" err="1">
                <a:latin typeface="Open Sans" panose="020B0606030504020204" pitchFamily="34" charset="0"/>
                <a:ea typeface="Open Sans" panose="020B0606030504020204" pitchFamily="34" charset="0"/>
                <a:cs typeface="Open Sans" panose="020B0606030504020204" pitchFamily="34" charset="0"/>
              </a:rPr>
              <a:t>ein</a:t>
            </a:r>
            <a:r>
              <a:rPr lang="en-GB" sz="2080" dirty="0">
                <a:latin typeface="Open Sans" panose="020B0606030504020204" pitchFamily="34" charset="0"/>
                <a:ea typeface="Open Sans" panose="020B0606030504020204" pitchFamily="34" charset="0"/>
                <a:cs typeface="Open Sans" panose="020B0606030504020204" pitchFamily="34" charset="0"/>
              </a:rPr>
              <a:t> </a:t>
            </a:r>
            <a:r>
              <a:rPr lang="en-GB" sz="2080" dirty="0" err="1">
                <a:latin typeface="Open Sans" panose="020B0606030504020204" pitchFamily="34" charset="0"/>
                <a:ea typeface="Open Sans" panose="020B0606030504020204" pitchFamily="34" charset="0"/>
                <a:cs typeface="Open Sans" panose="020B0606030504020204" pitchFamily="34" charset="0"/>
              </a:rPr>
              <a:t>cymdogion</a:t>
            </a:r>
            <a:r>
              <a:rPr lang="en-GB" sz="2080" dirty="0">
                <a:latin typeface="Open Sans" panose="020B0606030504020204" pitchFamily="34" charset="0"/>
                <a:ea typeface="Open Sans" panose="020B0606030504020204" pitchFamily="34" charset="0"/>
                <a:cs typeface="Open Sans" panose="020B0606030504020204" pitchFamily="34" charset="0"/>
              </a:rPr>
              <a:t> </a:t>
            </a:r>
            <a:r>
              <a:rPr lang="en-GB" sz="2080" dirty="0" err="1">
                <a:latin typeface="Open Sans" panose="020B0606030504020204" pitchFamily="34" charset="0"/>
                <a:ea typeface="Open Sans" panose="020B0606030504020204" pitchFamily="34" charset="0"/>
                <a:cs typeface="Open Sans" panose="020B0606030504020204" pitchFamily="34" charset="0"/>
              </a:rPr>
              <a:t>byd-eang</a:t>
            </a:r>
            <a:r>
              <a:rPr lang="en-GB" sz="2080" dirty="0">
                <a:latin typeface="Open Sans" panose="020B0606030504020204" pitchFamily="34" charset="0"/>
                <a:ea typeface="Open Sans" panose="020B0606030504020204" pitchFamily="34" charset="0"/>
                <a:cs typeface="Open Sans" panose="020B0606030504020204" pitchFamily="34" charset="0"/>
              </a:rPr>
              <a:t> </a:t>
            </a:r>
            <a:r>
              <a:rPr lang="sv-SE" sz="2080" dirty="0">
                <a:latin typeface="Open Sans" panose="020B0606030504020204" pitchFamily="34" charset="0"/>
                <a:ea typeface="Open Sans" panose="020B0606030504020204" pitchFamily="34" charset="0"/>
                <a:cs typeface="Open Sans" panose="020B0606030504020204" pitchFamily="34" charset="0"/>
              </a:rPr>
              <a:t>mewn llefydd fel Sierra Leone</a:t>
            </a:r>
            <a:r>
              <a:rPr lang="sv-SE" sz="2080" dirty="0"/>
              <a:t>.</a:t>
            </a:r>
            <a:endParaRPr lang="en-US" sz="2080" dirty="0">
              <a:sym typeface="Open Sans"/>
            </a:endParaRPr>
          </a:p>
        </p:txBody>
      </p:sp>
      <p:sp>
        <p:nvSpPr>
          <p:cNvPr id="8" name="TextBox 8"/>
          <p:cNvSpPr txBox="1"/>
          <p:nvPr/>
        </p:nvSpPr>
        <p:spPr>
          <a:xfrm>
            <a:off x="1442141" y="5374369"/>
            <a:ext cx="7489835" cy="1492332"/>
          </a:xfrm>
          <a:prstGeom prst="rect">
            <a:avLst/>
          </a:prstGeom>
        </p:spPr>
        <p:txBody>
          <a:bodyPr wrap="square" lIns="0" tIns="0" rIns="0" bIns="0" rtlCol="0" anchor="t">
            <a:spAutoFit/>
          </a:bodyPr>
          <a:lstStyle/>
          <a:p>
            <a:pPr>
              <a:lnSpc>
                <a:spcPts val="3441"/>
              </a:lnSpc>
              <a:spcBef>
                <a:spcPct val="0"/>
              </a:spcBef>
            </a:pPr>
            <a:r>
              <a:rPr lang="en-US" sz="2458" dirty="0" err="1">
                <a:solidFill>
                  <a:srgbClr val="000000"/>
                </a:solidFill>
                <a:latin typeface="Open Sans Bold"/>
                <a:ea typeface="Open Sans Bold"/>
                <a:cs typeface="Open Sans Bold"/>
                <a:sym typeface="Open Sans Bold"/>
              </a:rPr>
              <a:t>Arweinwyr</a:t>
            </a:r>
            <a:r>
              <a:rPr lang="en-US" sz="2458" dirty="0">
                <a:solidFill>
                  <a:srgbClr val="000000"/>
                </a:solidFill>
                <a:latin typeface="Open Sans Bold"/>
                <a:ea typeface="Open Sans Bold"/>
                <a:cs typeface="Open Sans Bold"/>
                <a:sym typeface="Open Sans Bold"/>
              </a:rPr>
              <a:t> </a:t>
            </a:r>
            <a:r>
              <a:rPr lang="en-US" sz="2458" dirty="0" err="1">
                <a:solidFill>
                  <a:srgbClr val="000000"/>
                </a:solidFill>
                <a:latin typeface="Open Sans Bold"/>
                <a:ea typeface="Open Sans Bold"/>
                <a:cs typeface="Open Sans Bold"/>
                <a:sym typeface="Open Sans Bold"/>
              </a:rPr>
              <a:t>lleol</a:t>
            </a:r>
            <a:r>
              <a:rPr lang="en-US" sz="2458" dirty="0">
                <a:solidFill>
                  <a:srgbClr val="000000"/>
                </a:solidFill>
                <a:latin typeface="Open Sans Bold"/>
                <a:ea typeface="Open Sans Bold"/>
                <a:cs typeface="Open Sans Bold"/>
                <a:sym typeface="Open Sans Bold"/>
              </a:rPr>
              <a:t> a </a:t>
            </a:r>
            <a:r>
              <a:rPr lang="en-US" sz="2458" dirty="0" err="1">
                <a:solidFill>
                  <a:srgbClr val="000000"/>
                </a:solidFill>
                <a:latin typeface="Open Sans Bold"/>
                <a:ea typeface="Open Sans Bold"/>
                <a:cs typeface="Open Sans Bold"/>
                <a:sym typeface="Open Sans Bold"/>
              </a:rPr>
              <a:t>byd-eang</a:t>
            </a:r>
            <a:endParaRPr lang="en-US" sz="2458" dirty="0">
              <a:solidFill>
                <a:srgbClr val="000000"/>
              </a:solidFill>
              <a:latin typeface="Open Sans Bold"/>
              <a:ea typeface="Open Sans Bold"/>
              <a:cs typeface="Open Sans Bold"/>
              <a:sym typeface="Open Sans Bold"/>
            </a:endParaRPr>
          </a:p>
          <a:p>
            <a:pPr algn="l">
              <a:lnSpc>
                <a:spcPts val="2800"/>
              </a:lnSpc>
            </a:pP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Gweddïwch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dros</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y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rhai</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sydd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â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grym</a:t>
            </a:r>
            <a:r>
              <a:rPr lang="en-GB" sz="208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gwleidyddol</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ac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economaidd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y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byddant</a:t>
            </a:r>
            <a:r>
              <a:rPr lang="en-GB" sz="208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yn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gweithredu</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i</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daclo</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ansicrwydd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bwyd</a:t>
            </a:r>
            <a:r>
              <a:rPr lang="en-GB" sz="208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ac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achosion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yr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argyfwng</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hinsawdd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endParaRPr lang="en-US" sz="208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9" name="TextBox 9"/>
          <p:cNvSpPr txBox="1"/>
          <p:nvPr/>
        </p:nvSpPr>
        <p:spPr>
          <a:xfrm>
            <a:off x="1442142" y="3806739"/>
            <a:ext cx="7489835" cy="1492332"/>
          </a:xfrm>
          <a:prstGeom prst="rect">
            <a:avLst/>
          </a:prstGeom>
        </p:spPr>
        <p:txBody>
          <a:bodyPr wrap="square" lIns="0" tIns="0" rIns="0" bIns="0" rtlCol="0" anchor="t">
            <a:spAutoFit/>
          </a:bodyPr>
          <a:lstStyle/>
          <a:p>
            <a:pPr>
              <a:lnSpc>
                <a:spcPts val="3441"/>
              </a:lnSpc>
              <a:spcBef>
                <a:spcPct val="0"/>
              </a:spcBef>
            </a:pPr>
            <a:r>
              <a:rPr lang="en-US" sz="2458" dirty="0">
                <a:solidFill>
                  <a:srgbClr val="000000"/>
                </a:solidFill>
                <a:latin typeface="Open Sans Bold"/>
                <a:ea typeface="Open Sans Bold"/>
                <a:cs typeface="Open Sans Bold"/>
                <a:sym typeface="Open Sans Bold"/>
              </a:rPr>
              <a:t>Y </a:t>
            </a:r>
            <a:r>
              <a:rPr lang="en-US" sz="2458" dirty="0" err="1">
                <a:solidFill>
                  <a:srgbClr val="000000"/>
                </a:solidFill>
                <a:latin typeface="Open Sans Bold"/>
                <a:ea typeface="Open Sans Bold"/>
                <a:cs typeface="Open Sans Bold"/>
                <a:sym typeface="Open Sans Bold"/>
              </a:rPr>
              <a:t>byd</a:t>
            </a:r>
            <a:r>
              <a:rPr lang="en-US" sz="2458" dirty="0">
                <a:solidFill>
                  <a:srgbClr val="000000"/>
                </a:solidFill>
                <a:latin typeface="Open Sans Bold"/>
                <a:ea typeface="Open Sans Bold"/>
                <a:cs typeface="Open Sans Bold"/>
                <a:sym typeface="Open Sans Bold"/>
              </a:rPr>
              <a:t>, </a:t>
            </a:r>
            <a:r>
              <a:rPr lang="en-US" sz="2458" dirty="0" err="1">
                <a:solidFill>
                  <a:srgbClr val="000000"/>
                </a:solidFill>
                <a:latin typeface="Open Sans Bold"/>
                <a:ea typeface="Open Sans Bold"/>
                <a:cs typeface="Open Sans Bold"/>
                <a:sym typeface="Open Sans Bold"/>
              </a:rPr>
              <a:t>ein</a:t>
            </a:r>
            <a:r>
              <a:rPr lang="en-US" sz="2458" dirty="0">
                <a:solidFill>
                  <a:srgbClr val="000000"/>
                </a:solidFill>
                <a:latin typeface="Open Sans Bold"/>
                <a:ea typeface="Open Sans Bold"/>
                <a:cs typeface="Open Sans Bold"/>
                <a:sym typeface="Open Sans Bold"/>
              </a:rPr>
              <a:t> </a:t>
            </a:r>
            <a:r>
              <a:rPr lang="en-US" sz="2458" dirty="0" err="1">
                <a:solidFill>
                  <a:srgbClr val="000000"/>
                </a:solidFill>
                <a:latin typeface="Open Sans Bold"/>
                <a:ea typeface="Open Sans Bold"/>
                <a:cs typeface="Open Sans Bold"/>
                <a:sym typeface="Open Sans Bold"/>
              </a:rPr>
              <a:t>cartref</a:t>
            </a:r>
            <a:endParaRPr lang="en-US" sz="2458" dirty="0">
              <a:solidFill>
                <a:srgbClr val="000000"/>
              </a:solidFill>
              <a:latin typeface="Open Sans Bold"/>
              <a:ea typeface="Open Sans Bold"/>
              <a:cs typeface="Open Sans Bold"/>
              <a:sym typeface="Open Sans Bold"/>
            </a:endParaRPr>
          </a:p>
          <a:p>
            <a:pPr algn="l">
              <a:lnSpc>
                <a:spcPts val="2800"/>
              </a:lnSpc>
            </a:pPr>
            <a:r>
              <a:rPr lang="es-ES" sz="2080" b="0" i="0" u="none" strike="noStrike" baseline="0" dirty="0">
                <a:latin typeface="Open Sans" panose="020B0606030504020204" pitchFamily="34" charset="0"/>
                <a:ea typeface="Open Sans" panose="020B0606030504020204" pitchFamily="34" charset="0"/>
                <a:cs typeface="Open Sans" panose="020B0606030504020204" pitchFamily="34" charset="0"/>
              </a:rPr>
              <a:t>Gweddïwch dros y ddaear, cartref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dynoliaeth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phob</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creadur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byw</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Gweddïwch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dros</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y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rhai</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sy'n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gweithio</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i</a:t>
            </a:r>
            <a:r>
              <a:rPr lang="en-GB" sz="208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atgyweirio</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gwella'r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niwed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rydyn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ni</a:t>
            </a:r>
            <a:r>
              <a:rPr lang="en-GB" sz="208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wedi'i</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wneud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i'r</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byd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naturiol</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endParaRPr lang="en-US" sz="208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0" name="TextBox 10"/>
          <p:cNvSpPr txBox="1"/>
          <p:nvPr/>
        </p:nvSpPr>
        <p:spPr>
          <a:xfrm>
            <a:off x="1442142" y="1025744"/>
            <a:ext cx="7769778" cy="1133259"/>
          </a:xfrm>
          <a:prstGeom prst="rect">
            <a:avLst/>
          </a:prstGeom>
        </p:spPr>
        <p:txBody>
          <a:bodyPr wrap="square" lIns="0" tIns="0" rIns="0" bIns="0" rtlCol="0" anchor="t">
            <a:spAutoFit/>
          </a:bodyPr>
          <a:lstStyle/>
          <a:p>
            <a:pPr algn="l">
              <a:lnSpc>
                <a:spcPts val="3441"/>
              </a:lnSpc>
              <a:spcBef>
                <a:spcPct val="0"/>
              </a:spcBef>
            </a:pPr>
            <a:r>
              <a:rPr lang="en-US" sz="2458" dirty="0">
                <a:solidFill>
                  <a:srgbClr val="000000"/>
                </a:solidFill>
                <a:latin typeface="Open Sans Bold"/>
                <a:ea typeface="Open Sans Bold"/>
                <a:cs typeface="Open Sans Bold"/>
                <a:sym typeface="Open Sans Bold"/>
              </a:rPr>
              <a:t>Ein </a:t>
            </a:r>
            <a:r>
              <a:rPr lang="en-US" sz="2458" dirty="0" err="1">
                <a:solidFill>
                  <a:srgbClr val="000000"/>
                </a:solidFill>
                <a:latin typeface="Open Sans Bold"/>
                <a:ea typeface="Open Sans Bold"/>
                <a:cs typeface="Open Sans Bold"/>
                <a:sym typeface="Open Sans Bold"/>
              </a:rPr>
              <a:t>cymdogion</a:t>
            </a:r>
            <a:r>
              <a:rPr lang="en-US" sz="2458" dirty="0">
                <a:solidFill>
                  <a:srgbClr val="000000"/>
                </a:solidFill>
                <a:latin typeface="Open Sans Bold"/>
                <a:ea typeface="Open Sans Bold"/>
                <a:cs typeface="Open Sans Bold"/>
                <a:sym typeface="Open Sans Bold"/>
              </a:rPr>
              <a:t> </a:t>
            </a:r>
            <a:r>
              <a:rPr lang="en-US" sz="2458" dirty="0" err="1">
                <a:solidFill>
                  <a:srgbClr val="000000"/>
                </a:solidFill>
                <a:latin typeface="Open Sans Bold"/>
                <a:ea typeface="Open Sans Bold"/>
                <a:cs typeface="Open Sans Bold"/>
                <a:sym typeface="Open Sans Bold"/>
              </a:rPr>
              <a:t>lleol</a:t>
            </a:r>
            <a:endParaRPr lang="en-US" sz="2458" dirty="0">
              <a:solidFill>
                <a:srgbClr val="000000"/>
              </a:solidFill>
              <a:latin typeface="Open Sans Bold"/>
              <a:ea typeface="Open Sans Bold"/>
              <a:cs typeface="Open Sans Bold"/>
              <a:sym typeface="Open Sans Bold"/>
            </a:endParaRPr>
          </a:p>
          <a:p>
            <a:pPr algn="l">
              <a:lnSpc>
                <a:spcPts val="2800"/>
              </a:lnSpc>
            </a:pPr>
            <a:r>
              <a:rPr lang="es-ES" sz="2080" b="0" i="0" u="none" strike="noStrike" baseline="0" dirty="0">
                <a:latin typeface="Open Sans" panose="020B0606030504020204" pitchFamily="34" charset="0"/>
                <a:ea typeface="Open Sans" panose="020B0606030504020204" pitchFamily="34" charset="0"/>
                <a:cs typeface="Open Sans" panose="020B0606030504020204" pitchFamily="34" charset="0"/>
              </a:rPr>
              <a:t>Gweddïwch dros achosion sy'n agos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i'ch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cartref</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fel</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eich</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banc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bwyd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lleol</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phobl</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sy'n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profi</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tlodi</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yn</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eich</a:t>
            </a:r>
            <a:r>
              <a:rPr lang="en-GB" sz="2080" dirty="0">
                <a:latin typeface="Open Sans" panose="020B0606030504020204" pitchFamily="34" charset="0"/>
                <a:ea typeface="Open Sans" panose="020B0606030504020204" pitchFamily="34" charset="0"/>
                <a:cs typeface="Open Sans" panose="020B0606030504020204" pitchFamily="34" charset="0"/>
              </a:rPr>
              <a:t> </a:t>
            </a:r>
            <a:r>
              <a:rPr lang="en-GB" sz="2080" b="0" i="0" u="none" strike="noStrike" baseline="0" dirty="0" err="1">
                <a:latin typeface="Open Sans" panose="020B0606030504020204" pitchFamily="34" charset="0"/>
                <a:ea typeface="Open Sans" panose="020B0606030504020204" pitchFamily="34" charset="0"/>
                <a:cs typeface="Open Sans" panose="020B0606030504020204" pitchFamily="34" charset="0"/>
              </a:rPr>
              <a:t>cymuned</a:t>
            </a:r>
            <a:r>
              <a:rPr lang="en-GB" sz="2080" b="0" i="0" u="none" strike="noStrike" baseline="0" dirty="0">
                <a:latin typeface="Open Sans" panose="020B0606030504020204" pitchFamily="34" charset="0"/>
                <a:ea typeface="Open Sans" panose="020B0606030504020204" pitchFamily="34" charset="0"/>
                <a:cs typeface="Open Sans" panose="020B0606030504020204" pitchFamily="34" charset="0"/>
              </a:rPr>
              <a:t>.</a:t>
            </a:r>
            <a:endParaRPr lang="en-US" sz="208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Freeform 2"/>
          <p:cNvSpPr/>
          <p:nvPr/>
        </p:nvSpPr>
        <p:spPr>
          <a:xfrm>
            <a:off x="5688761" y="1172636"/>
            <a:ext cx="3155519" cy="3155519"/>
          </a:xfrm>
          <a:custGeom>
            <a:avLst/>
            <a:gdLst/>
            <a:ahLst/>
            <a:cxnLst/>
            <a:rect l="l" t="t" r="r" b="b"/>
            <a:pathLst>
              <a:path w="3155519" h="3155519">
                <a:moveTo>
                  <a:pt x="0" y="0"/>
                </a:moveTo>
                <a:lnTo>
                  <a:pt x="3155519" y="0"/>
                </a:lnTo>
                <a:lnTo>
                  <a:pt x="3155519" y="3155520"/>
                </a:lnTo>
                <a:lnTo>
                  <a:pt x="0" y="3155520"/>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731520" y="349521"/>
            <a:ext cx="3931783" cy="551369"/>
          </a:xfrm>
          <a:prstGeom prst="rect">
            <a:avLst/>
          </a:prstGeom>
        </p:spPr>
        <p:txBody>
          <a:bodyPr lIns="0" tIns="0" rIns="0" bIns="0" rtlCol="0" anchor="t">
            <a:spAutoFit/>
          </a:bodyPr>
          <a:lstStyle/>
          <a:p>
            <a:pPr algn="l">
              <a:lnSpc>
                <a:spcPts val="4606"/>
              </a:lnSpc>
            </a:pPr>
            <a:r>
              <a:rPr lang="en-US" sz="3290" b="1" dirty="0" err="1">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Gweddi</a:t>
            </a:r>
            <a:r>
              <a:rPr lang="en-US" sz="3290" b="1" dirty="0">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 am </a:t>
            </a:r>
            <a:r>
              <a:rPr lang="en-US" sz="3290" b="1" dirty="0" err="1">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Obaith</a:t>
            </a:r>
            <a:endParaRPr lang="en-US" sz="3290" b="1" dirty="0">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endParaRPr>
          </a:p>
        </p:txBody>
      </p:sp>
      <p:sp>
        <p:nvSpPr>
          <p:cNvPr id="4" name="TextBox 4"/>
          <p:cNvSpPr txBox="1"/>
          <p:nvPr/>
        </p:nvSpPr>
        <p:spPr>
          <a:xfrm>
            <a:off x="731520" y="1172636"/>
            <a:ext cx="7020925" cy="5182381"/>
          </a:xfrm>
          <a:prstGeom prst="rect">
            <a:avLst/>
          </a:prstGeom>
        </p:spPr>
        <p:txBody>
          <a:bodyPr lIns="0" tIns="0" rIns="0" bIns="0" rtlCol="0" anchor="t">
            <a:spAutoFit/>
          </a:bodyPr>
          <a:lstStyle/>
          <a:p>
            <a:pPr algn="l">
              <a:lnSpc>
                <a:spcPts val="2911"/>
              </a:lnSpc>
            </a:pPr>
            <a:r>
              <a:rPr lang="en-US" sz="2079" dirty="0" err="1">
                <a:solidFill>
                  <a:srgbClr val="000000"/>
                </a:solidFill>
                <a:latin typeface="Open Sans"/>
                <a:ea typeface="Open Sans"/>
                <a:cs typeface="Open Sans"/>
                <a:sym typeface="Open Sans"/>
              </a:rPr>
              <a:t>Dduw</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gobaith</a:t>
            </a:r>
            <a:r>
              <a:rPr lang="en-US" sz="2079" dirty="0">
                <a:solidFill>
                  <a:srgbClr val="000000"/>
                </a:solidFill>
                <a:latin typeface="Open Sans"/>
                <a:ea typeface="Open Sans"/>
                <a:cs typeface="Open Sans"/>
                <a:sym typeface="Open Sans"/>
              </a:rPr>
              <a:t>,</a:t>
            </a:r>
          </a:p>
          <a:p>
            <a:pPr algn="l">
              <a:lnSpc>
                <a:spcPts val="2911"/>
              </a:lnSpc>
            </a:pPr>
            <a:r>
              <a:rPr lang="en-US" sz="2079" dirty="0">
                <a:solidFill>
                  <a:srgbClr val="000000"/>
                </a:solidFill>
                <a:latin typeface="Open Sans"/>
                <a:ea typeface="Open Sans"/>
                <a:cs typeface="Open Sans"/>
                <a:sym typeface="Open Sans"/>
              </a:rPr>
              <a:t>Gyda </a:t>
            </a:r>
            <a:r>
              <a:rPr lang="en-US" sz="2079" dirty="0" err="1">
                <a:solidFill>
                  <a:srgbClr val="000000"/>
                </a:solidFill>
                <a:latin typeface="Open Sans"/>
                <a:ea typeface="Open Sans"/>
                <a:cs typeface="Open Sans"/>
                <a:sym typeface="Open Sans"/>
              </a:rPr>
              <a:t>thi</a:t>
            </a:r>
            <a:r>
              <a:rPr lang="en-US" sz="2079" dirty="0">
                <a:solidFill>
                  <a:srgbClr val="000000"/>
                </a:solidFill>
                <a:latin typeface="Open Sans"/>
                <a:ea typeface="Open Sans"/>
                <a:cs typeface="Open Sans"/>
                <a:sym typeface="Open Sans"/>
              </a:rPr>
              <a:t>, does dim </a:t>
            </a:r>
            <a:r>
              <a:rPr lang="en-US" sz="2079" dirty="0" err="1">
                <a:solidFill>
                  <a:srgbClr val="000000"/>
                </a:solidFill>
                <a:latin typeface="Open Sans"/>
                <a:ea typeface="Open Sans"/>
                <a:cs typeface="Open Sans"/>
                <a:sym typeface="Open Sans"/>
              </a:rPr>
              <a:t>byd</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yn</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amhosib</a:t>
            </a:r>
            <a:r>
              <a:rPr lang="en-US" sz="2079" dirty="0">
                <a:solidFill>
                  <a:srgbClr val="000000"/>
                </a:solidFill>
                <a:latin typeface="Open Sans"/>
                <a:ea typeface="Open Sans"/>
                <a:cs typeface="Open Sans"/>
                <a:sym typeface="Open Sans"/>
              </a:rPr>
              <a:t>.  </a:t>
            </a:r>
          </a:p>
          <a:p>
            <a:pPr algn="l">
              <a:lnSpc>
                <a:spcPts val="2911"/>
              </a:lnSpc>
            </a:pPr>
            <a:r>
              <a:rPr lang="en-US" sz="2079" dirty="0">
                <a:solidFill>
                  <a:srgbClr val="000000"/>
                </a:solidFill>
                <a:latin typeface="Open Sans"/>
                <a:ea typeface="Open Sans"/>
                <a:cs typeface="Open Sans"/>
                <a:sym typeface="Open Sans"/>
              </a:rPr>
              <a:t>Mae </a:t>
            </a:r>
            <a:r>
              <a:rPr lang="en-US" sz="2079" dirty="0" err="1">
                <a:solidFill>
                  <a:srgbClr val="000000"/>
                </a:solidFill>
                <a:latin typeface="Open Sans"/>
                <a:ea typeface="Open Sans"/>
                <a:cs typeface="Open Sans"/>
                <a:sym typeface="Open Sans"/>
              </a:rPr>
              <a:t>dy</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addewidion</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yn</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parhau</a:t>
            </a:r>
            <a:r>
              <a:rPr lang="en-US" sz="2079" dirty="0">
                <a:solidFill>
                  <a:srgbClr val="000000"/>
                </a:solidFill>
                <a:latin typeface="Open Sans"/>
                <a:ea typeface="Open Sans"/>
                <a:cs typeface="Open Sans"/>
                <a:sym typeface="Open Sans"/>
              </a:rPr>
              <a:t>, </a:t>
            </a:r>
          </a:p>
          <a:p>
            <a:pPr algn="l">
              <a:lnSpc>
                <a:spcPts val="2911"/>
              </a:lnSpc>
            </a:pPr>
            <a:r>
              <a:rPr lang="en-US" sz="2079" dirty="0">
                <a:solidFill>
                  <a:srgbClr val="000000"/>
                </a:solidFill>
                <a:latin typeface="Open Sans"/>
                <a:ea typeface="Open Sans"/>
                <a:cs typeface="Open Sans"/>
                <a:sym typeface="Open Sans"/>
              </a:rPr>
              <a:t>Mae </a:t>
            </a:r>
            <a:r>
              <a:rPr lang="en-US" sz="2079" dirty="0" err="1">
                <a:solidFill>
                  <a:srgbClr val="000000"/>
                </a:solidFill>
                <a:latin typeface="Open Sans"/>
                <a:ea typeface="Open Sans"/>
                <a:cs typeface="Open Sans"/>
                <a:sym typeface="Open Sans"/>
              </a:rPr>
              <a:t>dy</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ysbryd</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yn</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ein</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cynnal</a:t>
            </a:r>
            <a:r>
              <a:rPr lang="en-US" sz="2079" dirty="0">
                <a:solidFill>
                  <a:srgbClr val="000000"/>
                </a:solidFill>
                <a:latin typeface="Open Sans"/>
                <a:ea typeface="Open Sans"/>
                <a:cs typeface="Open Sans"/>
                <a:sym typeface="Open Sans"/>
              </a:rPr>
              <a:t>. </a:t>
            </a:r>
          </a:p>
          <a:p>
            <a:pPr algn="l">
              <a:lnSpc>
                <a:spcPts val="2911"/>
              </a:lnSpc>
            </a:pPr>
            <a:r>
              <a:rPr lang="en-US" sz="2079" dirty="0" err="1">
                <a:solidFill>
                  <a:srgbClr val="000000"/>
                </a:solidFill>
                <a:latin typeface="Open Sans"/>
                <a:ea typeface="Open Sans"/>
                <a:cs typeface="Open Sans"/>
                <a:sym typeface="Open Sans"/>
              </a:rPr>
              <a:t>Sefydla</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ynom</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obaith</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i'th</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fyd</a:t>
            </a:r>
            <a:r>
              <a:rPr lang="en-US" sz="2079" dirty="0">
                <a:solidFill>
                  <a:srgbClr val="000000"/>
                </a:solidFill>
                <a:latin typeface="Open Sans"/>
                <a:ea typeface="Open Sans"/>
                <a:cs typeface="Open Sans"/>
                <a:sym typeface="Open Sans"/>
              </a:rPr>
              <a:t>; </a:t>
            </a:r>
          </a:p>
          <a:p>
            <a:pPr algn="l">
              <a:lnSpc>
                <a:spcPts val="2911"/>
              </a:lnSpc>
            </a:pPr>
            <a:r>
              <a:rPr lang="en-US" sz="2079" dirty="0" err="1">
                <a:solidFill>
                  <a:srgbClr val="000000"/>
                </a:solidFill>
                <a:latin typeface="Open Sans"/>
                <a:ea typeface="Open Sans"/>
                <a:cs typeface="Open Sans"/>
                <a:sym typeface="Open Sans"/>
              </a:rPr>
              <a:t>Gobaith</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sy’n</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ein</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symud</a:t>
            </a:r>
            <a:r>
              <a:rPr lang="en-US" sz="2079" dirty="0">
                <a:solidFill>
                  <a:srgbClr val="000000"/>
                </a:solidFill>
                <a:latin typeface="Open Sans"/>
                <a:ea typeface="Open Sans"/>
                <a:cs typeface="Open Sans"/>
                <a:sym typeface="Open Sans"/>
              </a:rPr>
              <a:t>, </a:t>
            </a:r>
          </a:p>
          <a:p>
            <a:pPr algn="l">
              <a:lnSpc>
                <a:spcPts val="2911"/>
              </a:lnSpc>
            </a:pPr>
            <a:r>
              <a:rPr lang="en-US" sz="2079" dirty="0" err="1">
                <a:solidFill>
                  <a:srgbClr val="000000"/>
                </a:solidFill>
                <a:latin typeface="Open Sans"/>
                <a:ea typeface="Open Sans"/>
                <a:cs typeface="Open Sans"/>
                <a:sym typeface="Open Sans"/>
              </a:rPr>
              <a:t>Fel</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tân</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ym</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mêr</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ein</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hesgyrn</a:t>
            </a:r>
            <a:r>
              <a:rPr lang="en-US" sz="2079" dirty="0">
                <a:solidFill>
                  <a:srgbClr val="000000"/>
                </a:solidFill>
                <a:latin typeface="Open Sans"/>
                <a:ea typeface="Open Sans"/>
                <a:cs typeface="Open Sans"/>
                <a:sym typeface="Open Sans"/>
              </a:rPr>
              <a:t>, </a:t>
            </a:r>
          </a:p>
          <a:p>
            <a:pPr algn="l">
              <a:lnSpc>
                <a:spcPts val="2911"/>
              </a:lnSpc>
            </a:pPr>
            <a:r>
              <a:rPr lang="en-US" sz="2079" dirty="0" err="1">
                <a:solidFill>
                  <a:srgbClr val="000000"/>
                </a:solidFill>
                <a:latin typeface="Open Sans"/>
                <a:ea typeface="Open Sans"/>
                <a:cs typeface="Open Sans"/>
                <a:sym typeface="Open Sans"/>
              </a:rPr>
              <a:t>Fel</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blaguryn</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yn</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tyfu</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o’r</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pridd</a:t>
            </a:r>
            <a:r>
              <a:rPr lang="en-US" sz="2079" dirty="0">
                <a:solidFill>
                  <a:srgbClr val="000000"/>
                </a:solidFill>
                <a:latin typeface="Open Sans"/>
                <a:ea typeface="Open Sans"/>
                <a:cs typeface="Open Sans"/>
                <a:sym typeface="Open Sans"/>
              </a:rPr>
              <a:t>, </a:t>
            </a:r>
          </a:p>
          <a:p>
            <a:pPr algn="l">
              <a:lnSpc>
                <a:spcPts val="2911"/>
              </a:lnSpc>
            </a:pPr>
            <a:r>
              <a:rPr lang="en-US" sz="2079" dirty="0" err="1">
                <a:solidFill>
                  <a:srgbClr val="000000"/>
                </a:solidFill>
                <a:latin typeface="Open Sans"/>
                <a:ea typeface="Open Sans"/>
                <a:cs typeface="Open Sans"/>
                <a:sym typeface="Open Sans"/>
              </a:rPr>
              <a:t>Fel</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nant</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sy’n</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byrlymu’n</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barhaus</a:t>
            </a:r>
            <a:r>
              <a:rPr lang="en-US" sz="2079" dirty="0">
                <a:solidFill>
                  <a:srgbClr val="000000"/>
                </a:solidFill>
                <a:latin typeface="Open Sans"/>
                <a:ea typeface="Open Sans"/>
                <a:cs typeface="Open Sans"/>
                <a:sym typeface="Open Sans"/>
              </a:rPr>
              <a:t>. </a:t>
            </a:r>
          </a:p>
          <a:p>
            <a:pPr algn="l">
              <a:lnSpc>
                <a:spcPts val="2911"/>
              </a:lnSpc>
            </a:pPr>
            <a:r>
              <a:rPr lang="en-US" sz="2079" dirty="0" err="1">
                <a:solidFill>
                  <a:srgbClr val="000000"/>
                </a:solidFill>
                <a:latin typeface="Open Sans"/>
                <a:ea typeface="Open Sans"/>
                <a:cs typeface="Open Sans"/>
                <a:sym typeface="Open Sans"/>
              </a:rPr>
              <a:t>Meithrin</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ynom</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weledigaeth</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ar</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gyfer</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newid</a:t>
            </a:r>
            <a:r>
              <a:rPr lang="en-US" sz="2079" dirty="0">
                <a:solidFill>
                  <a:srgbClr val="000000"/>
                </a:solidFill>
                <a:latin typeface="Open Sans"/>
                <a:ea typeface="Open Sans"/>
                <a:cs typeface="Open Sans"/>
                <a:sym typeface="Open Sans"/>
              </a:rPr>
              <a:t>. </a:t>
            </a:r>
          </a:p>
          <a:p>
            <a:pPr algn="l">
              <a:lnSpc>
                <a:spcPts val="2911"/>
              </a:lnSpc>
            </a:pPr>
            <a:r>
              <a:rPr lang="en-US" sz="2079" dirty="0" err="1">
                <a:solidFill>
                  <a:srgbClr val="000000"/>
                </a:solidFill>
                <a:latin typeface="Open Sans"/>
                <a:ea typeface="Open Sans"/>
                <a:cs typeface="Open Sans"/>
                <a:sym typeface="Open Sans"/>
              </a:rPr>
              <a:t>Ennyn</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ynom</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awydd</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i</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sicrhau</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cyfiawnder</a:t>
            </a:r>
            <a:r>
              <a:rPr lang="en-US" sz="2079" dirty="0">
                <a:solidFill>
                  <a:srgbClr val="000000"/>
                </a:solidFill>
                <a:latin typeface="Open Sans"/>
                <a:ea typeface="Open Sans"/>
                <a:cs typeface="Open Sans"/>
                <a:sym typeface="Open Sans"/>
              </a:rPr>
              <a:t>, </a:t>
            </a:r>
          </a:p>
          <a:p>
            <a:pPr algn="l">
              <a:lnSpc>
                <a:spcPts val="2911"/>
              </a:lnSpc>
            </a:pPr>
            <a:r>
              <a:rPr lang="en-US" sz="2079" dirty="0">
                <a:solidFill>
                  <a:srgbClr val="000000"/>
                </a:solidFill>
                <a:latin typeface="Open Sans"/>
                <a:ea typeface="Open Sans"/>
                <a:cs typeface="Open Sans"/>
                <a:sym typeface="Open Sans"/>
              </a:rPr>
              <a:t>I </a:t>
            </a:r>
            <a:r>
              <a:rPr lang="en-US" sz="2079" dirty="0" err="1">
                <a:solidFill>
                  <a:srgbClr val="000000"/>
                </a:solidFill>
                <a:latin typeface="Open Sans"/>
                <a:ea typeface="Open Sans"/>
                <a:cs typeface="Open Sans"/>
                <a:sym typeface="Open Sans"/>
              </a:rPr>
              <a:t>droi’n</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gobaith</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yn</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weithred</a:t>
            </a:r>
            <a:r>
              <a:rPr lang="en-US" sz="2079" dirty="0">
                <a:solidFill>
                  <a:srgbClr val="000000"/>
                </a:solidFill>
                <a:latin typeface="Open Sans"/>
                <a:ea typeface="Open Sans"/>
                <a:cs typeface="Open Sans"/>
                <a:sym typeface="Open Sans"/>
              </a:rPr>
              <a:t>, </a:t>
            </a:r>
          </a:p>
          <a:p>
            <a:pPr algn="l">
              <a:lnSpc>
                <a:spcPts val="2911"/>
              </a:lnSpc>
            </a:pPr>
            <a:r>
              <a:rPr lang="en-US" sz="2079" dirty="0" err="1">
                <a:solidFill>
                  <a:srgbClr val="000000"/>
                </a:solidFill>
                <a:latin typeface="Open Sans"/>
                <a:ea typeface="Open Sans"/>
                <a:cs typeface="Open Sans"/>
                <a:sym typeface="Open Sans"/>
              </a:rPr>
              <a:t>Gwneler</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dy</a:t>
            </a:r>
            <a:r>
              <a:rPr lang="en-US" sz="2079" dirty="0">
                <a:solidFill>
                  <a:srgbClr val="000000"/>
                </a:solidFill>
                <a:latin typeface="Open Sans"/>
                <a:ea typeface="Open Sans"/>
                <a:cs typeface="Open Sans"/>
                <a:sym typeface="Open Sans"/>
              </a:rPr>
              <a:t> </a:t>
            </a:r>
            <a:r>
              <a:rPr lang="en-US" sz="2079" dirty="0" err="1">
                <a:solidFill>
                  <a:srgbClr val="000000"/>
                </a:solidFill>
                <a:latin typeface="Open Sans"/>
                <a:ea typeface="Open Sans"/>
                <a:cs typeface="Open Sans"/>
                <a:sym typeface="Open Sans"/>
              </a:rPr>
              <a:t>ewyllys</a:t>
            </a:r>
            <a:r>
              <a:rPr lang="en-US" sz="2079" dirty="0">
                <a:solidFill>
                  <a:srgbClr val="000000"/>
                </a:solidFill>
                <a:latin typeface="Open Sans"/>
                <a:ea typeface="Open Sans"/>
                <a:cs typeface="Open Sans"/>
                <a:sym typeface="Open Sans"/>
              </a:rPr>
              <a:t>.</a:t>
            </a:r>
          </a:p>
          <a:p>
            <a:pPr algn="l">
              <a:lnSpc>
                <a:spcPts val="2911"/>
              </a:lnSpc>
            </a:pPr>
            <a:r>
              <a:rPr lang="en-US" sz="2079" b="1" dirty="0">
                <a:solidFill>
                  <a:srgbClr val="000000"/>
                </a:solidFill>
                <a:latin typeface="Open Sans"/>
                <a:ea typeface="Open Sans"/>
                <a:cs typeface="Open Sans"/>
                <a:sym typeface="Open Sans"/>
              </a:rPr>
              <a:t>Amen.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 Event 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widescreen 16 by 9 external" id="{00E72605-57E7-7440-8A89-584A9D69C8EE}" vid="{E0337FF8-D136-A447-B743-28B78E76AEE0}"/>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 CA Template - Bullet Slides">
  <a:themeElements>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lnDef>
  </a:objectDefaults>
  <a:extraClrSchemeLst>
    <a:extraClrScheme>
      <a:clrScheme name="CA PowerPoint Template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 PowerPoint Template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 PowerPoint Template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 PowerPoint Template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 PowerPoint Template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 PowerPoint Template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 PowerPoint Template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 PowerPoint Template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 PowerPoint Template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 PowerPoint Template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 PowerPoint Template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 widescreen 16 by 9 external" id="{00E72605-57E7-7440-8A89-584A9D69C8EE}" vid="{B2E3CA52-0568-904D-9C71-DBBA94EB29BA}"/>
    </a:ext>
  </a:extLst>
</a:theme>
</file>

<file path=ppt/theme/theme5.xml><?xml version="1.0" encoding="utf-8"?>
<a:theme xmlns:a="http://schemas.openxmlformats.org/drawingml/2006/main" name="Full page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widescreen 16 by 9 external" id="{00E72605-57E7-7440-8A89-584A9D69C8EE}" vid="{2C09894A-0591-6345-B87E-D4680271202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5F934E9BA1DA4BB422E052DAC2F3C5" ma:contentTypeVersion="19" ma:contentTypeDescription="Create a new document." ma:contentTypeScope="" ma:versionID="799560622e7457205a1cc22da49ab7ac">
  <xsd:schema xmlns:xsd="http://www.w3.org/2001/XMLSchema" xmlns:xs="http://www.w3.org/2001/XMLSchema" xmlns:p="http://schemas.microsoft.com/office/2006/metadata/properties" xmlns:ns2="a2c44a1b-baa2-4a62-8a55-24b7613ebbd7" xmlns:ns3="65a1dcec-4a74-4a58-b557-3748a941b3e7" xmlns:ns4="05af516d-3959-4b07-9006-c20b9a119ef8" targetNamespace="http://schemas.microsoft.com/office/2006/metadata/properties" ma:root="true" ma:fieldsID="6dc5d165b36d652921264d4ef69542ff" ns2:_="" ns3:_="" ns4:_="">
    <xsd:import namespace="a2c44a1b-baa2-4a62-8a55-24b7613ebbd7"/>
    <xsd:import namespace="65a1dcec-4a74-4a58-b557-3748a941b3e7"/>
    <xsd:import namespace="05af516d-3959-4b07-9006-c20b9a119e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44a1b-baa2-4a62-8a55-24b7613ebb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cedb28-21b0-4288-ad75-dcb5861329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a1dcec-4a74-4a58-b557-3748a941b3e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af516d-3959-4b07-9006-c20b9a119ef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ed68bcd-39b2-4e76-afc3-16b96dbedcaa}" ma:internalName="TaxCatchAll" ma:showField="CatchAllData" ma:web="65a1dcec-4a74-4a58-b557-3748a941b3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5af516d-3959-4b07-9006-c20b9a119ef8" xsi:nil="true"/>
    <lcf76f155ced4ddcb4097134ff3c332f xmlns="a2c44a1b-baa2-4a62-8a55-24b7613ebbd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CCB662-7EAC-4CE3-8DF0-92A61AAC42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c44a1b-baa2-4a62-8a55-24b7613ebbd7"/>
    <ds:schemaRef ds:uri="65a1dcec-4a74-4a58-b557-3748a941b3e7"/>
    <ds:schemaRef ds:uri="05af516d-3959-4b07-9006-c20b9a119e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AE8535-9BA5-40CB-81ED-5038472904C9}">
  <ds:schemaRefs>
    <ds:schemaRef ds:uri="http://schemas.microsoft.com/sharepoint/v3/contenttype/forms"/>
  </ds:schemaRefs>
</ds:datastoreItem>
</file>

<file path=customXml/itemProps3.xml><?xml version="1.0" encoding="utf-8"?>
<ds:datastoreItem xmlns:ds="http://schemas.openxmlformats.org/officeDocument/2006/customXml" ds:itemID="{BACF11B6-EE3D-41A1-B033-274E8AB59384}">
  <ds:schemaRefs>
    <ds:schemaRef ds:uri="http://schemas.microsoft.com/office/2006/documentManagement/types"/>
    <ds:schemaRef ds:uri="http://purl.org/dc/elements/1.1/"/>
    <ds:schemaRef ds:uri="http://schemas.microsoft.com/office/2006/metadata/properties"/>
    <ds:schemaRef ds:uri="5d8760b0-fecb-467a-b87d-5d1741e37f37"/>
    <ds:schemaRef ds:uri="http://purl.org/dc/terms/"/>
    <ds:schemaRef ds:uri="http://www.w3.org/XML/1998/namespace"/>
    <ds:schemaRef ds:uri="http://purl.org/dc/dcmitype/"/>
    <ds:schemaRef ds:uri="de56d33f-f15c-4879-a769-df1e0048f764"/>
    <ds:schemaRef ds:uri="http://schemas.microsoft.com/office/infopath/2007/PartnerControls"/>
    <ds:schemaRef ds:uri="http://schemas.openxmlformats.org/package/2006/metadata/core-properties"/>
    <ds:schemaRef ds:uri="05af516d-3959-4b07-9006-c20b9a119ef8"/>
    <ds:schemaRef ds:uri="a2c44a1b-baa2-4a62-8a55-24b7613ebbd7"/>
  </ds:schemaRefs>
</ds:datastoreItem>
</file>

<file path=docMetadata/LabelInfo.xml><?xml version="1.0" encoding="utf-8"?>
<clbl:labelList xmlns:clbl="http://schemas.microsoft.com/office/2020/mipLabelMetadata">
  <clbl:label id="{9dcc3c28-72e9-4e1b-b511-2c9bf3bc5878}" enabled="0" method="" siteId="{9dcc3c28-72e9-4e1b-b511-2c9bf3bc5878}" removed="1"/>
</clbl:labelList>
</file>

<file path=docProps/app.xml><?xml version="1.0" encoding="utf-8"?>
<Properties xmlns="http://schemas.openxmlformats.org/officeDocument/2006/extended-properties" xmlns:vt="http://schemas.openxmlformats.org/officeDocument/2006/docPropsVTypes">
  <TotalTime>0</TotalTime>
  <Words>1074</Words>
  <Application>Microsoft Office PowerPoint</Application>
  <PresentationFormat>Custom</PresentationFormat>
  <Paragraphs>146</Paragraphs>
  <Slides>20</Slides>
  <Notes>1</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Office Theme</vt:lpstr>
      <vt:lpstr>Title Slide - Event red</vt:lpstr>
      <vt:lpstr>Custom Design</vt:lpstr>
      <vt:lpstr>3 CA Template - Bullet Slides</vt:lpstr>
      <vt:lpstr>Full page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us pray to the Lord, confessing our fears and failings. The wild beasts wait with you in the desert. The trees clap their hands in praise of you. The creatures of the sea fulfil your word. But we turn away from you. Gracious Lord, have mercy on us.</dc:title>
  <dc:creator>Eleri Haf Alter</dc:creator>
  <cp:lastModifiedBy>Eleri Haf Alter</cp:lastModifiedBy>
  <cp:revision>6</cp:revision>
  <dcterms:created xsi:type="dcterms:W3CDTF">2006-08-16T00:00:00Z</dcterms:created>
  <dcterms:modified xsi:type="dcterms:W3CDTF">2025-07-22T08:01:07Z</dcterms:modified>
  <dc:identifier>DAGLS-8XNiM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0x010100DD5F934E9BA1DA4BB422E052DAC2F3C5</vt:lpwstr>
  </property>
</Properties>
</file>