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6.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7.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8.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9.xml" ContentType="application/vnd.openxmlformats-officedocument.theme+xml"/>
  <Override PartName="/ppt/slideLayouts/slideLayout19.xml" ContentType="application/vnd.openxmlformats-officedocument.presentationml.slideLayout+xml"/>
  <Override PartName="/ppt/theme/theme10.xml" ContentType="application/vnd.openxmlformats-officedocument.theme+xml"/>
  <Override PartName="/ppt/slideLayouts/slideLayout20.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6" r:id="rId4"/>
    <p:sldMasterId id="2147483717" r:id="rId5"/>
    <p:sldMasterId id="2147483731" r:id="rId6"/>
    <p:sldMasterId id="2147483735" r:id="rId7"/>
    <p:sldMasterId id="2147483733" r:id="rId8"/>
    <p:sldMasterId id="2147483648" r:id="rId9"/>
    <p:sldMasterId id="2147483721" r:id="rId10"/>
    <p:sldMasterId id="2147483726" r:id="rId11"/>
    <p:sldMasterId id="2147483722" r:id="rId12"/>
    <p:sldMasterId id="2147483713" r:id="rId13"/>
    <p:sldMasterId id="2147483714" r:id="rId14"/>
  </p:sldMasterIdLst>
  <p:notesMasterIdLst>
    <p:notesMasterId r:id="rId37"/>
  </p:notesMasterIdLst>
  <p:sldIdLst>
    <p:sldId id="301" r:id="rId15"/>
    <p:sldId id="310" r:id="rId16"/>
    <p:sldId id="257" r:id="rId17"/>
    <p:sldId id="274" r:id="rId18"/>
    <p:sldId id="311" r:id="rId19"/>
    <p:sldId id="256" r:id="rId20"/>
    <p:sldId id="328" r:id="rId21"/>
    <p:sldId id="329" r:id="rId22"/>
    <p:sldId id="330" r:id="rId23"/>
    <p:sldId id="316" r:id="rId24"/>
    <p:sldId id="306" r:id="rId25"/>
    <p:sldId id="331" r:id="rId26"/>
    <p:sldId id="332" r:id="rId27"/>
    <p:sldId id="333" r:id="rId28"/>
    <p:sldId id="307" r:id="rId29"/>
    <p:sldId id="334" r:id="rId30"/>
    <p:sldId id="304" r:id="rId31"/>
    <p:sldId id="314" r:id="rId32"/>
    <p:sldId id="315" r:id="rId33"/>
    <p:sldId id="335" r:id="rId34"/>
    <p:sldId id="320" r:id="rId35"/>
    <p:sldId id="265" r:id="rId3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ヒラギノ角ゴ Pro W3" panose="020B0300000000000000"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ヒラギノ角ゴ Pro W3" panose="020B0300000000000000"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ヒラギノ角ゴ Pro W3" panose="020B0300000000000000"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ヒラギノ角ゴ Pro W3" panose="020B0300000000000000"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ヒラギノ角ゴ Pro W3" panose="020B0300000000000000" pitchFamily="34" charset="-128"/>
        <a:cs typeface="+mn-cs"/>
      </a:defRPr>
    </a:lvl9pPr>
  </p:defaultTextStyle>
  <p:extLst>
    <p:ext uri="{521415D9-36F7-43E2-AB2F-B90AF26B5E84}">
      <p14:sectionLst xmlns:p14="http://schemas.microsoft.com/office/powerpoint/2010/main">
        <p14:section name="Titles" id="{C6918B2E-0D2E-9847-A519-3C156E7A5B3C}">
          <p14:sldIdLst>
            <p14:sldId id="301"/>
            <p14:sldId id="310"/>
            <p14:sldId id="257"/>
            <p14:sldId id="274"/>
            <p14:sldId id="311"/>
            <p14:sldId id="256"/>
            <p14:sldId id="328"/>
            <p14:sldId id="329"/>
            <p14:sldId id="330"/>
            <p14:sldId id="316"/>
            <p14:sldId id="306"/>
            <p14:sldId id="331"/>
            <p14:sldId id="332"/>
            <p14:sldId id="333"/>
            <p14:sldId id="307"/>
            <p14:sldId id="334"/>
            <p14:sldId id="304"/>
            <p14:sldId id="314"/>
            <p14:sldId id="315"/>
            <p14:sldId id="335"/>
            <p14:sldId id="320"/>
            <p14:sldId id="265"/>
          </p14:sldIdLst>
        </p14:section>
        <p14:section name="Dividers" id="{4118A938-965B-D14E-83E7-A110CC405ED9}">
          <p14:sldIdLst/>
        </p14:section>
        <p14:section name="Text slides" id="{44D9646A-E7A8-9F4B-A395-7581835CBA1E}">
          <p14:sldIdLst/>
        </p14:section>
        <p14:section name="Image slides" id="{69B75628-890D-5740-9ED9-D3E11C4DA84A}">
          <p14:sldIdLst/>
        </p14:section>
        <p14:section name="Iconography" id="{8D4F3045-E7A6-0540-A466-FC83393FA855}">
          <p14:sldIdLst/>
        </p14:section>
        <p14:section name="Graphs" id="{33B920E4-02EC-1241-A69D-6BAB5CCC7E2B}">
          <p14:sldIdLst/>
        </p14:section>
        <p14:section name="End slides" id="{9859243E-B635-2F4B-B063-515CFEEA16C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289939F-19A7-5D26-EB29-5CF7A0D88398}" name="Rebecca Gray" initials="RG" userId="S::rgray@christian-aid.org::af28535f-974c-4805-9724-4ce3b3a48d1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enny Claydon" initials="JC" lastIdx="12" clrIdx="0">
    <p:extLst>
      <p:ext uri="{19B8F6BF-5375-455C-9EA6-DF929625EA0E}">
        <p15:presenceInfo xmlns:p15="http://schemas.microsoft.com/office/powerpoint/2012/main" userId="66d05345f3819d9d" providerId="Windows Live"/>
      </p:ext>
    </p:extLst>
  </p:cmAuthor>
  <p:cmAuthor id="2" name="Verity Holloway" initials="VH" lastIdx="9" clrIdx="1">
    <p:extLst>
      <p:ext uri="{19B8F6BF-5375-455C-9EA6-DF929625EA0E}">
        <p15:presenceInfo xmlns:p15="http://schemas.microsoft.com/office/powerpoint/2012/main" userId="S::VHolloway@christian-aid.org::4f1e8d36-46b9-4f37-9db0-eebb525684a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2952"/>
    <a:srgbClr val="F12A1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30"/>
    <p:restoredTop sz="78230"/>
  </p:normalViewPr>
  <p:slideViewPr>
    <p:cSldViewPr snapToGrid="0">
      <p:cViewPr>
        <p:scale>
          <a:sx n="87" d="100"/>
          <a:sy n="87" d="100"/>
        </p:scale>
        <p:origin x="1200" y="3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presProps" Target="presProps.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slide" Target="slides/slide1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10" Type="http://schemas.openxmlformats.org/officeDocument/2006/relationships/slideMaster" Target="slideMasters/slideMaster7.xml"/><Relationship Id="rId19" Type="http://schemas.openxmlformats.org/officeDocument/2006/relationships/slide" Target="slides/slide5.xml"/><Relationship Id="rId31" Type="http://schemas.openxmlformats.org/officeDocument/2006/relationships/slide" Target="slides/slide17.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microsoft.com/office/2018/10/relationships/authors" Target="author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id="{DA978D41-7074-40A0-8A8E-A985EF741722}"/>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ヒラギノ角ゴ Pro W3" charset="0"/>
                <a:cs typeface="+mn-cs"/>
              </a:defRPr>
            </a:lvl1pPr>
          </a:lstStyle>
          <a:p>
            <a:pPr>
              <a:defRPr/>
            </a:pPr>
            <a:endParaRPr lang="en-GB"/>
          </a:p>
        </p:txBody>
      </p:sp>
      <p:sp>
        <p:nvSpPr>
          <p:cNvPr id="113667" name="Rectangle 3">
            <a:extLst>
              <a:ext uri="{FF2B5EF4-FFF2-40B4-BE49-F238E27FC236}">
                <a16:creationId xmlns:a16="http://schemas.microsoft.com/office/drawing/2014/main" id="{DE5BD2B1-1938-4D49-82F2-06E4AC77EF90}"/>
              </a:ext>
            </a:extLst>
          </p:cNvPr>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ヒラギノ角ゴ Pro W3" charset="0"/>
                <a:cs typeface="+mn-cs"/>
              </a:defRPr>
            </a:lvl1pPr>
          </a:lstStyle>
          <a:p>
            <a:pPr>
              <a:defRPr/>
            </a:pPr>
            <a:endParaRPr lang="en-GB"/>
          </a:p>
        </p:txBody>
      </p:sp>
      <p:sp>
        <p:nvSpPr>
          <p:cNvPr id="3076" name="Rectangle 4">
            <a:extLst>
              <a:ext uri="{FF2B5EF4-FFF2-40B4-BE49-F238E27FC236}">
                <a16:creationId xmlns:a16="http://schemas.microsoft.com/office/drawing/2014/main" id="{EFE5E8D2-C487-794D-B51E-A36D4BAAACBD}"/>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9" name="Rectangle 5">
            <a:extLst>
              <a:ext uri="{FF2B5EF4-FFF2-40B4-BE49-F238E27FC236}">
                <a16:creationId xmlns:a16="http://schemas.microsoft.com/office/drawing/2014/main" id="{5AE4196D-6121-4CF8-BB11-7EC03D4826E5}"/>
              </a:ext>
            </a:extLst>
          </p:cNvPr>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13670" name="Rectangle 6">
            <a:extLst>
              <a:ext uri="{FF2B5EF4-FFF2-40B4-BE49-F238E27FC236}">
                <a16:creationId xmlns:a16="http://schemas.microsoft.com/office/drawing/2014/main" id="{5739531D-E977-492B-89BC-4A5F23C8569B}"/>
              </a:ext>
            </a:extLst>
          </p:cNvPr>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ヒラギノ角ゴ Pro W3" charset="0"/>
                <a:cs typeface="+mn-cs"/>
              </a:defRPr>
            </a:lvl1pPr>
          </a:lstStyle>
          <a:p>
            <a:pPr>
              <a:defRPr/>
            </a:pPr>
            <a:endParaRPr lang="en-GB"/>
          </a:p>
        </p:txBody>
      </p:sp>
      <p:sp>
        <p:nvSpPr>
          <p:cNvPr id="113671" name="Rectangle 7">
            <a:extLst>
              <a:ext uri="{FF2B5EF4-FFF2-40B4-BE49-F238E27FC236}">
                <a16:creationId xmlns:a16="http://schemas.microsoft.com/office/drawing/2014/main" id="{9B85C269-D8CF-43EC-8D7A-09DE5D8AD4B9}"/>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b" anchorCtr="0" compatLnSpc="1">
            <a:prstTxWarp prst="textNoShape">
              <a:avLst/>
            </a:prstTxWarp>
          </a:bodyPr>
          <a:lstStyle>
            <a:lvl1pPr algn="r" eaLnBrk="1" hangingPunct="1">
              <a:defRPr sz="1200">
                <a:ea typeface="ヒラギノ角ゴ Pro W3" pitchFamily="-84" charset="-128"/>
              </a:defRPr>
            </a:lvl1pPr>
          </a:lstStyle>
          <a:p>
            <a:pPr>
              <a:defRPr/>
            </a:pPr>
            <a:fld id="{8C4377FC-F24F-704B-9E5C-5852303664E3}"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2pPr>
    <a:lvl3pPr marL="914400"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30000"/>
      </a:spcBef>
      <a:spcAft>
        <a:spcPct val="0"/>
      </a:spcAft>
      <a:defRPr sz="12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wildlondon.org.uk/news/urban-nature-club-bringing-families-closer-wildlife"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Calibri"/>
              <a:cs typeface="Calibri"/>
            </a:endParaRP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a:pPr>
                <a:defRPr/>
              </a:pPr>
              <a:t>1</a:t>
            </a:fld>
            <a:endParaRPr lang="en-GB" altLang="en-US"/>
          </a:p>
        </p:txBody>
      </p:sp>
    </p:spTree>
    <p:extLst>
      <p:ext uri="{BB962C8B-B14F-4D97-AF65-F5344CB8AC3E}">
        <p14:creationId xmlns:p14="http://schemas.microsoft.com/office/powerpoint/2010/main" val="9520561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Arial"/>
            </a:endParaRP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a:pPr>
                <a:defRPr/>
              </a:pPr>
              <a:t>10</a:t>
            </a:fld>
            <a:endParaRPr lang="en-GB" altLang="en-US"/>
          </a:p>
        </p:txBody>
      </p:sp>
    </p:spTree>
    <p:extLst>
      <p:ext uri="{BB962C8B-B14F-4D97-AF65-F5344CB8AC3E}">
        <p14:creationId xmlns:p14="http://schemas.microsoft.com/office/powerpoint/2010/main" val="37834900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kern="100" dirty="0">
                <a:solidFill>
                  <a:schemeClr val="tx1"/>
                </a:solidFill>
                <a:effectLst/>
                <a:latin typeface="Open Sans"/>
                <a:ea typeface="Open Sans"/>
                <a:cs typeface="Open Sans"/>
              </a:rPr>
              <a:t>Here are some of the members checking on one of the trees in their school grounds. Did anyone notice why members of the nature clubs think planting trees is important? </a:t>
            </a:r>
          </a:p>
          <a:p>
            <a:endParaRPr lang="en-GB" sz="1800" kern="100" dirty="0">
              <a:solidFill>
                <a:schemeClr val="tx1"/>
              </a:solidFill>
              <a:effectLst/>
              <a:latin typeface="Open Sans"/>
              <a:ea typeface="Open Sans"/>
              <a:cs typeface="Open Sans"/>
            </a:endParaRPr>
          </a:p>
          <a:p>
            <a:r>
              <a:rPr lang="en-GB" sz="1800" kern="100" dirty="0">
                <a:solidFill>
                  <a:schemeClr val="tx1"/>
                </a:solidFill>
                <a:effectLst/>
                <a:latin typeface="Open Sans"/>
                <a:ea typeface="Open Sans"/>
                <a:cs typeface="Open Sans"/>
              </a:rPr>
              <a:t>Photo ID: 14496, Christian Aid/Dominique Fofanah </a:t>
            </a:r>
            <a:endParaRPr lang="en-US" sz="1800" kern="100" dirty="0">
              <a:solidFill>
                <a:schemeClr val="tx1"/>
              </a:solidFill>
              <a:effectLst/>
              <a:latin typeface="Open Sans"/>
              <a:ea typeface="Open Sans"/>
              <a:cs typeface="Open Sans"/>
            </a:endParaRP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a:pPr>
                <a:defRPr/>
              </a:pPr>
              <a:t>11</a:t>
            </a:fld>
            <a:endParaRPr lang="en-GB" altLang="en-US"/>
          </a:p>
        </p:txBody>
      </p:sp>
    </p:spTree>
    <p:extLst>
      <p:ext uri="{BB962C8B-B14F-4D97-AF65-F5344CB8AC3E}">
        <p14:creationId xmlns:p14="http://schemas.microsoft.com/office/powerpoint/2010/main" val="14054118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kern="100" dirty="0">
                <a:solidFill>
                  <a:schemeClr val="tx1"/>
                </a:solidFill>
                <a:effectLst/>
                <a:latin typeface="Open Sans"/>
                <a:ea typeface="Open Sans"/>
                <a:cs typeface="Open Sans"/>
              </a:rPr>
              <a:t>Trees benefit all of us, whether we live here in the UK or in Sierra Leone. Trees produce oxygen, help clean the air, provide shade to shelter from the heat, give us food, protect the soil from wind and rain, help to keep the climate cooler, and help to stop the heavy downpours of rain becoming floods.</a:t>
            </a: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12</a:t>
            </a:fld>
            <a:endParaRPr lang="en-GB" altLang="en-US"/>
          </a:p>
        </p:txBody>
      </p:sp>
    </p:spTree>
    <p:extLst>
      <p:ext uri="{BB962C8B-B14F-4D97-AF65-F5344CB8AC3E}">
        <p14:creationId xmlns:p14="http://schemas.microsoft.com/office/powerpoint/2010/main" val="18946075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kern="100" dirty="0">
                <a:solidFill>
                  <a:schemeClr val="tx1"/>
                </a:solidFill>
                <a:effectLst/>
                <a:latin typeface="Open Sans"/>
                <a:ea typeface="Open Sans"/>
                <a:cs typeface="Open Sans"/>
              </a:rPr>
              <a:t>As well as all those reasons, we go back to one of the quotes we looked at earlier – planting a tree brings us hope.</a:t>
            </a:r>
          </a:p>
          <a:p>
            <a:endParaRPr lang="en-US" sz="1800" kern="100" dirty="0">
              <a:solidFill>
                <a:schemeClr val="tx1"/>
              </a:solidFill>
              <a:effectLst/>
              <a:latin typeface="Open Sans"/>
              <a:ea typeface="Open Sans"/>
              <a:cs typeface="Open Sans"/>
            </a:endParaRPr>
          </a:p>
          <a:p>
            <a:r>
              <a:rPr lang="en-US" sz="1800" kern="100" dirty="0">
                <a:solidFill>
                  <a:schemeClr val="tx1"/>
                </a:solidFill>
                <a:effectLst/>
                <a:latin typeface="Open Sans"/>
                <a:ea typeface="Open Sans"/>
                <a:cs typeface="Open Sans"/>
              </a:rPr>
              <a:t>Photo ID: 14488, Christian Aid/Domique Fofanah</a:t>
            </a: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a:pPr>
                <a:defRPr/>
              </a:pPr>
              <a:t>13</a:t>
            </a:fld>
            <a:endParaRPr lang="en-GB" altLang="en-US"/>
          </a:p>
        </p:txBody>
      </p:sp>
    </p:spTree>
    <p:extLst>
      <p:ext uri="{BB962C8B-B14F-4D97-AF65-F5344CB8AC3E}">
        <p14:creationId xmlns:p14="http://schemas.microsoft.com/office/powerpoint/2010/main" val="8356946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Open Sans"/>
                <a:ea typeface="Open Sans"/>
                <a:cs typeface="Open Sans"/>
              </a:rPr>
              <a:t>Like in the UK, the climate in Sierra Leone is changing. It has a tropical climate with a wet season from May to November and a dry season from December to April. But</a:t>
            </a:r>
            <a:r>
              <a:rPr lang="en-US" sz="1800" dirty="0">
                <a:solidFill>
                  <a:srgbClr val="155F81"/>
                </a:solidFill>
                <a:effectLst/>
                <a:latin typeface="Open Sans"/>
                <a:ea typeface="Open Sans"/>
                <a:cs typeface="Open Sans"/>
              </a:rPr>
              <a:t> t</a:t>
            </a:r>
            <a:r>
              <a:rPr lang="en-US" sz="1800" dirty="0">
                <a:effectLst/>
                <a:latin typeface="Open Sans"/>
                <a:ea typeface="Open Sans"/>
                <a:cs typeface="Open Sans"/>
              </a:rPr>
              <a:t>he weather is becoming more unpredictable, which has a huge impact as so many people are farmers and grow their own food. The rainy season now comes at different times and when it does rain it rains really heavily, washing away the soil from farmlands and causing flooding. Local farmers can also have long periods without any rain, which can kill the plants and animals. Their harvests can fail, bringing the very real threat of not having enough food. </a:t>
            </a:r>
          </a:p>
          <a:p>
            <a:endParaRPr lang="en-US" sz="1800" dirty="0">
              <a:latin typeface="Open Sans"/>
              <a:ea typeface="Open Sans"/>
              <a:cs typeface="Open Sans"/>
            </a:endParaRPr>
          </a:p>
          <a:p>
            <a:r>
              <a:rPr lang="en-US" sz="1800" dirty="0">
                <a:latin typeface="Open Sans"/>
                <a:ea typeface="Open Sans"/>
                <a:cs typeface="Open Sans"/>
              </a:rPr>
              <a:t>Photo ID: 13677, Sean Hawkey</a:t>
            </a: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14</a:t>
            </a:fld>
            <a:endParaRPr lang="en-GB" altLang="en-US"/>
          </a:p>
        </p:txBody>
      </p:sp>
    </p:spTree>
    <p:extLst>
      <p:ext uri="{BB962C8B-B14F-4D97-AF65-F5344CB8AC3E}">
        <p14:creationId xmlns:p14="http://schemas.microsoft.com/office/powerpoint/2010/main" val="37136120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800" kern="100" dirty="0">
                <a:solidFill>
                  <a:schemeClr val="tx1"/>
                </a:solidFill>
                <a:effectLst/>
                <a:latin typeface="Open Sans"/>
                <a:ea typeface="Open Sans"/>
                <a:cs typeface="Open Sans"/>
              </a:rPr>
              <a:t>Climate change is a serious problem and is just not fair. It has been caused by people burning fossil fuels (coal, oil, gas), which releases carbon into the atmosphere that acts as a blanket – making our climate warm up. While all of us are affected by climate change, people living in the global South are facing faster and more dramatic changes. Yet they have done the least to cause it. It’s the countries in the global North such as ours that have, over hundreds of years, used huge amounts of fossil fuels compared to the tiny fraction used by countries like Sierra Leone. What do you think needs to change?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800" kern="100" dirty="0">
              <a:solidFill>
                <a:schemeClr val="tx1"/>
              </a:solidFill>
              <a:effectLst/>
              <a:latin typeface="Open Sans"/>
              <a:ea typeface="Open Sans"/>
              <a:cs typeface="Open Sans"/>
            </a:endParaRPr>
          </a:p>
          <a:p>
            <a:r>
              <a:rPr lang="en-US" sz="1800" kern="100" dirty="0">
                <a:solidFill>
                  <a:schemeClr val="tx1"/>
                </a:solidFill>
                <a:effectLst/>
                <a:latin typeface="Open Sans"/>
                <a:ea typeface="Open Sans"/>
                <a:cs typeface="Open Sans"/>
              </a:rPr>
              <a:t>Photo – Shutterstock 110448884</a:t>
            </a:r>
          </a:p>
          <a:p>
            <a:endParaRPr lang="en-US" dirty="0">
              <a:cs typeface="Arial"/>
            </a:endParaRP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a:pPr>
                <a:defRPr/>
              </a:pPr>
              <a:t>15</a:t>
            </a:fld>
            <a:endParaRPr lang="en-GB" altLang="en-US"/>
          </a:p>
        </p:txBody>
      </p:sp>
    </p:spTree>
    <p:extLst>
      <p:ext uri="{BB962C8B-B14F-4D97-AF65-F5344CB8AC3E}">
        <p14:creationId xmlns:p14="http://schemas.microsoft.com/office/powerpoint/2010/main" val="20524500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kern="100" dirty="0">
                <a:solidFill>
                  <a:schemeClr val="tx1"/>
                </a:solidFill>
                <a:effectLst/>
                <a:latin typeface="Open Sans"/>
                <a:ea typeface="Open Sans"/>
                <a:cs typeface="Open Sans"/>
              </a:rPr>
              <a:t>Christian Aid is an organisation that works to make the world fairer. It is doing this in two ways: by calling on governments and big companies to help the world move away from using fossil fuels. It is also supporting all sorts of work in countries worst affected, such as Sierra Leone, where it is helping to support nature clubs. </a:t>
            </a:r>
          </a:p>
          <a:p>
            <a:endParaRPr lang="en-GB" sz="1800" kern="100" dirty="0">
              <a:solidFill>
                <a:schemeClr val="tx1"/>
              </a:solidFill>
              <a:effectLst/>
              <a:latin typeface="Open Sans"/>
              <a:ea typeface="Open Sans"/>
              <a:cs typeface="Open Sans"/>
            </a:endParaRPr>
          </a:p>
          <a:p>
            <a:r>
              <a:rPr lang="en-GB" sz="1800" kern="100" dirty="0">
                <a:solidFill>
                  <a:schemeClr val="tx1"/>
                </a:solidFill>
                <a:effectLst/>
                <a:latin typeface="Open Sans"/>
                <a:ea typeface="Open Sans"/>
                <a:cs typeface="Open Sans"/>
              </a:rPr>
              <a:t>Photo ID: 7796, Christian Aid/Alpha </a:t>
            </a:r>
            <a:r>
              <a:rPr lang="en-GB" sz="1800" kern="100" dirty="0" err="1">
                <a:solidFill>
                  <a:schemeClr val="tx1"/>
                </a:solidFill>
                <a:effectLst/>
                <a:latin typeface="Open Sans"/>
                <a:ea typeface="Open Sans"/>
                <a:cs typeface="Open Sans"/>
              </a:rPr>
              <a:t>Gougsa</a:t>
            </a:r>
            <a:r>
              <a:rPr lang="en-GB" sz="1800" kern="100" dirty="0">
                <a:solidFill>
                  <a:schemeClr val="tx1"/>
                </a:solidFill>
                <a:effectLst/>
                <a:latin typeface="Open Sans"/>
                <a:ea typeface="Open Sans"/>
                <a:cs typeface="Open Sans"/>
              </a:rPr>
              <a:t> </a:t>
            </a: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16</a:t>
            </a:fld>
            <a:endParaRPr lang="en-GB" altLang="en-US"/>
          </a:p>
        </p:txBody>
      </p:sp>
    </p:spTree>
    <p:extLst>
      <p:ext uri="{BB962C8B-B14F-4D97-AF65-F5344CB8AC3E}">
        <p14:creationId xmlns:p14="http://schemas.microsoft.com/office/powerpoint/2010/main" val="11529365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Open Sans"/>
                <a:ea typeface="Open Sans"/>
                <a:cs typeface="Open Sans"/>
              </a:rPr>
              <a:t>The nature clubs have been set up and are run by an </a:t>
            </a:r>
            <a:r>
              <a:rPr lang="en-US" sz="1800" dirty="0" err="1">
                <a:effectLst/>
                <a:latin typeface="Open Sans"/>
                <a:ea typeface="Open Sans"/>
                <a:cs typeface="Open Sans"/>
              </a:rPr>
              <a:t>organisation</a:t>
            </a:r>
            <a:r>
              <a:rPr lang="en-US" sz="1800" dirty="0">
                <a:effectLst/>
                <a:latin typeface="Open Sans"/>
                <a:ea typeface="Open Sans"/>
                <a:cs typeface="Open Sans"/>
              </a:rPr>
              <a:t> in Sierra Leone called WONES (which stands for Women’s Network for Environment and Sustainability), a partner of Christian Aid. This provides the nature clubs with things to help members learn and take action, like books, trees and litter bins. Here is one of the books each club member receives. Ask pupils to look carefully at the front cover. Can they work out who produced the book and why? </a:t>
            </a:r>
          </a:p>
          <a:p>
            <a:endParaRPr lang="en-US" sz="1800" kern="100" dirty="0">
              <a:solidFill>
                <a:schemeClr val="tx1"/>
              </a:solidFill>
              <a:effectLst/>
              <a:latin typeface="Open Sans"/>
              <a:ea typeface="Open Sans"/>
              <a:cs typeface="Open Sans"/>
            </a:endParaRPr>
          </a:p>
          <a:p>
            <a:r>
              <a:rPr lang="en-US" sz="1800" kern="100" dirty="0">
                <a:solidFill>
                  <a:schemeClr val="tx1"/>
                </a:solidFill>
                <a:effectLst/>
                <a:latin typeface="Open Sans"/>
                <a:ea typeface="Open Sans"/>
                <a:cs typeface="Open Sans"/>
              </a:rPr>
              <a:t>Photo ID: 14485, Christian Aid/Domique Fofanah</a:t>
            </a: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a:pPr>
                <a:defRPr/>
              </a:pPr>
              <a:t>17</a:t>
            </a:fld>
            <a:endParaRPr lang="en-GB" altLang="en-US"/>
          </a:p>
        </p:txBody>
      </p:sp>
    </p:spTree>
    <p:extLst>
      <p:ext uri="{BB962C8B-B14F-4D97-AF65-F5344CB8AC3E}">
        <p14:creationId xmlns:p14="http://schemas.microsoft.com/office/powerpoint/2010/main" val="21642266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Open Sans"/>
                <a:ea typeface="Open Sans"/>
                <a:cs typeface="Open Sans"/>
              </a:rPr>
              <a:t>Can anyone read the top two lines from the inside of the book: </a:t>
            </a:r>
            <a:r>
              <a:rPr lang="en-US" sz="1800" i="1" dirty="0">
                <a:effectLst/>
                <a:latin typeface="Open Sans"/>
                <a:ea typeface="Open Sans"/>
                <a:cs typeface="Open Sans"/>
              </a:rPr>
              <a:t>The Environment – taking care of our future</a:t>
            </a:r>
            <a:r>
              <a:rPr lang="en-US" sz="1800" dirty="0">
                <a:effectLst/>
                <a:latin typeface="Open Sans"/>
                <a:ea typeface="Open Sans"/>
                <a:cs typeface="Open Sans"/>
              </a:rPr>
              <a:t>? Both WONES and Christian Aid believe it is important to invest in education, bringing hope to children and young people, and giving them the tools to learn and build a better future. One way this happens is by planting trees.</a:t>
            </a:r>
            <a:endParaRPr lang="en-US" dirty="0">
              <a:effectLst/>
              <a:latin typeface="Arial"/>
              <a:ea typeface="ヒラギノ角ゴ Pro W3"/>
              <a:cs typeface="Arial"/>
            </a:endParaRPr>
          </a:p>
          <a:p>
            <a:endParaRPr lang="en-US" sz="1800" dirty="0">
              <a:latin typeface="Open Sans"/>
              <a:ea typeface="Open Sans"/>
              <a:cs typeface="Open Sans"/>
            </a:endParaRPr>
          </a:p>
          <a:p>
            <a:r>
              <a:rPr lang="en-US" sz="1800" dirty="0">
                <a:latin typeface="Open Sans"/>
                <a:ea typeface="Open Sans"/>
                <a:cs typeface="Open Sans"/>
              </a:rPr>
              <a:t>Photo ID: 14479</a:t>
            </a: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a:pPr>
                <a:defRPr/>
              </a:pPr>
              <a:t>18</a:t>
            </a:fld>
            <a:endParaRPr lang="en-GB" altLang="en-US"/>
          </a:p>
        </p:txBody>
      </p:sp>
    </p:spTree>
    <p:extLst>
      <p:ext uri="{BB962C8B-B14F-4D97-AF65-F5344CB8AC3E}">
        <p14:creationId xmlns:p14="http://schemas.microsoft.com/office/powerpoint/2010/main" val="36618374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800" kern="1200" dirty="0">
                <a:solidFill>
                  <a:schemeClr val="tx1"/>
                </a:solidFill>
                <a:effectLst/>
                <a:latin typeface="Open Sans"/>
                <a:ea typeface="Open Sans"/>
                <a:cs typeface="Open Sans"/>
              </a:rPr>
              <a:t>Can anyone think how nature clubs might help communities in Sierra Leone to build a better future? How might nature clubs help to that in this country? </a:t>
            </a:r>
          </a:p>
          <a:p>
            <a:pPr>
              <a:spcBef>
                <a:spcPct val="0"/>
              </a:spcBef>
            </a:pPr>
            <a:r>
              <a:rPr lang="en-US" sz="1800" kern="1200" dirty="0">
                <a:solidFill>
                  <a:schemeClr val="tx1"/>
                </a:solidFill>
                <a:effectLst/>
                <a:latin typeface="Open Sans"/>
                <a:ea typeface="Open Sans"/>
                <a:cs typeface="Open Sans"/>
              </a:rPr>
              <a:t>Why has this assembly been called a ‘Harvest of Hope’?</a:t>
            </a:r>
          </a:p>
          <a:p>
            <a:pPr>
              <a:spcBef>
                <a:spcPct val="0"/>
              </a:spcBef>
            </a:pPr>
            <a:endParaRPr lang="en-US" sz="1800" kern="1200" dirty="0">
              <a:solidFill>
                <a:schemeClr val="tx1"/>
              </a:solidFill>
              <a:effectLst/>
              <a:latin typeface="Open Sans"/>
              <a:ea typeface="Open Sans"/>
              <a:cs typeface="Open Sans"/>
            </a:endParaRPr>
          </a:p>
          <a:p>
            <a:pPr>
              <a:spcBef>
                <a:spcPct val="0"/>
              </a:spcBef>
            </a:pPr>
            <a:r>
              <a:rPr lang="en-US" sz="1800" kern="1200" dirty="0">
                <a:solidFill>
                  <a:schemeClr val="tx1"/>
                </a:solidFill>
                <a:effectLst/>
                <a:latin typeface="Open Sans"/>
                <a:ea typeface="Open Sans"/>
                <a:cs typeface="Open Sans"/>
              </a:rPr>
              <a:t>Photo ID: 14480, Christian Aid/Dominique Fofanah</a:t>
            </a: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a:pPr>
                <a:defRPr/>
              </a:pPr>
              <a:t>19</a:t>
            </a:fld>
            <a:endParaRPr lang="en-GB" altLang="en-US"/>
          </a:p>
        </p:txBody>
      </p:sp>
    </p:spTree>
    <p:extLst>
      <p:ext uri="{BB962C8B-B14F-4D97-AF65-F5344CB8AC3E}">
        <p14:creationId xmlns:p14="http://schemas.microsoft.com/office/powerpoint/2010/main" val="2373590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Open Sans" panose="020B0606030504020204" pitchFamily="34" charset="0"/>
                <a:ea typeface="Open Sans" panose="020B0606030504020204" pitchFamily="34" charset="0"/>
              </a:rPr>
              <a:t>Today’s assembly is called Harvest of Hope and we are going to be thinking about nature clubs. To help us, we have a nature table. Add a few extra objects – describe and express wonder. Make sure there are examples from trees – </a:t>
            </a:r>
            <a:r>
              <a:rPr lang="en-US" sz="1800" dirty="0" err="1">
                <a:effectLst/>
                <a:latin typeface="Open Sans" panose="020B0606030504020204" pitchFamily="34" charset="0"/>
                <a:ea typeface="Open Sans" panose="020B0606030504020204" pitchFamily="34" charset="0"/>
              </a:rPr>
              <a:t>eg</a:t>
            </a:r>
            <a:r>
              <a:rPr lang="en-US" sz="1800" dirty="0">
                <a:effectLst/>
                <a:latin typeface="Open Sans" panose="020B0606030504020204" pitchFamily="34" charset="0"/>
                <a:ea typeface="Open Sans" panose="020B0606030504020204" pitchFamily="34" charset="0"/>
              </a:rPr>
              <a:t>, acorn, chestnut, </a:t>
            </a:r>
            <a:r>
              <a:rPr lang="en-US" sz="1800" dirty="0" err="1">
                <a:effectLst/>
                <a:latin typeface="Open Sans" panose="020B0606030504020204" pitchFamily="34" charset="0"/>
                <a:ea typeface="Open Sans" panose="020B0606030504020204" pitchFamily="34" charset="0"/>
              </a:rPr>
              <a:t>conker</a:t>
            </a:r>
            <a:r>
              <a:rPr lang="en-US" sz="1800" dirty="0">
                <a:effectLst/>
                <a:latin typeface="Open Sans" panose="020B0606030504020204" pitchFamily="34" charset="0"/>
                <a:ea typeface="Open Sans" panose="020B0606030504020204" pitchFamily="34" charset="0"/>
              </a:rPr>
              <a:t>, leaves, apple. </a:t>
            </a:r>
          </a:p>
          <a:p>
            <a:endParaRPr lang="en-US" sz="1800" dirty="0">
              <a:effectLst/>
              <a:latin typeface="Open Sans" panose="020B0606030504020204" pitchFamily="34" charset="0"/>
              <a:ea typeface="Open Sans" panose="020B0606030504020204" pitchFamily="34" charset="0"/>
              <a:cs typeface="Calibri"/>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800" b="1" kern="100" dirty="0">
                <a:effectLst/>
                <a:latin typeface="Open Sans" panose="020B0606030504020204" pitchFamily="34" charset="0"/>
                <a:ea typeface="Open Sans" panose="020B0606030504020204" pitchFamily="34" charset="0"/>
                <a:cs typeface="Times New Roman" panose="02020603050405020304" pitchFamily="18" charset="0"/>
              </a:rPr>
              <a:t>Paired discussion </a:t>
            </a:r>
            <a:r>
              <a:rPr lang="en-US" sz="1800" kern="100" dirty="0">
                <a:effectLst/>
                <a:latin typeface="Open Sans" panose="020B0606030504020204" pitchFamily="34" charset="0"/>
                <a:ea typeface="Open Sans" panose="020B0606030504020204" pitchFamily="34" charset="0"/>
                <a:cs typeface="Times New Roman" panose="02020603050405020304" pitchFamily="18" charset="0"/>
              </a:rPr>
              <a:t>– what do pupils like best that they have seen on the table? What would they bring to add to the collection and why?</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a:pPr>
                <a:defRPr/>
              </a:pPr>
              <a:t>2</a:t>
            </a:fld>
            <a:endParaRPr lang="en-GB" altLang="en-US"/>
          </a:p>
        </p:txBody>
      </p:sp>
    </p:spTree>
    <p:extLst>
      <p:ext uri="{BB962C8B-B14F-4D97-AF65-F5344CB8AC3E}">
        <p14:creationId xmlns:p14="http://schemas.microsoft.com/office/powerpoint/2010/main" val="14764054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783A7-EB33-1144-B78E-80ACC2BB0C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F2AF0B-C064-64C1-2BA4-2A494427EF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FFF16F-D984-DC5F-A596-E1D67A319284}"/>
              </a:ext>
            </a:extLst>
          </p:cNvPr>
          <p:cNvSpPr>
            <a:spLocks noGrp="1"/>
          </p:cNvSpPr>
          <p:nvPr>
            <p:ph type="body" idx="1"/>
          </p:nvPr>
        </p:nvSpPr>
        <p:spPr/>
        <p:txBody>
          <a:bodyPr/>
          <a:lstStyle/>
          <a:p>
            <a:r>
              <a:rPr lang="en-US" sz="1800" kern="1200" dirty="0">
                <a:solidFill>
                  <a:schemeClr val="tx1"/>
                </a:solidFill>
                <a:effectLst/>
                <a:latin typeface="Open Sans"/>
                <a:ea typeface="Open Sans"/>
                <a:cs typeface="Open Sans"/>
              </a:rPr>
              <a:t>Although Sierra Leone is a long way away and we don’t know the people who live there, we are all working to look after our precious world and to encourage those with power to look after it too. Christian Aid keeps working even when things seem difficult because it believes that love keeps on hoping and working for and investing in a better world. Love is a powerful thing and the following words from the Bible show the impact of love and loving actions:</a:t>
            </a:r>
          </a:p>
          <a:p>
            <a:endParaRPr lang="en-US" sz="1800" kern="1200" dirty="0">
              <a:solidFill>
                <a:schemeClr val="tx1"/>
              </a:solidFill>
              <a:effectLst/>
              <a:latin typeface="Open Sans"/>
              <a:ea typeface="Open Sans"/>
              <a:cs typeface="Open Sans"/>
            </a:endParaRPr>
          </a:p>
          <a:p>
            <a:r>
              <a:rPr lang="en-US" sz="1800" b="1" kern="1200" dirty="0">
                <a:solidFill>
                  <a:schemeClr val="tx1"/>
                </a:solidFill>
                <a:effectLst/>
                <a:latin typeface="Open Sans"/>
                <a:ea typeface="Open Sans"/>
                <a:cs typeface="Open Sans"/>
              </a:rPr>
              <a:t>It always protects, always trusts, always hopes, always perseveres. </a:t>
            </a:r>
          </a:p>
          <a:p>
            <a:r>
              <a:rPr lang="en-US" sz="1800" kern="1200" dirty="0">
                <a:solidFill>
                  <a:schemeClr val="tx1"/>
                </a:solidFill>
                <a:effectLst/>
                <a:latin typeface="Open Sans"/>
                <a:ea typeface="Open Sans"/>
                <a:cs typeface="Open Sans"/>
              </a:rPr>
              <a:t>(1 Cor 13:7)</a:t>
            </a:r>
          </a:p>
          <a:p>
            <a:endParaRPr lang="en-US" dirty="0">
              <a:latin typeface="Arial"/>
              <a:cs typeface="Arial"/>
            </a:endParaRPr>
          </a:p>
        </p:txBody>
      </p:sp>
      <p:sp>
        <p:nvSpPr>
          <p:cNvPr id="4" name="Slide Number Placeholder 3">
            <a:extLst>
              <a:ext uri="{FF2B5EF4-FFF2-40B4-BE49-F238E27FC236}">
                <a16:creationId xmlns:a16="http://schemas.microsoft.com/office/drawing/2014/main" id="{E20A5ED8-3E64-F269-3067-C28EE5A37460}"/>
              </a:ext>
            </a:extLst>
          </p:cNvPr>
          <p:cNvSpPr>
            <a:spLocks noGrp="1"/>
          </p:cNvSpPr>
          <p:nvPr>
            <p:ph type="sldNum" sz="quarter" idx="5"/>
          </p:nvPr>
        </p:nvSpPr>
        <p:spPr/>
        <p:txBody>
          <a:bodyPr/>
          <a:lstStyle/>
          <a:p>
            <a:pPr>
              <a:defRPr/>
            </a:pPr>
            <a:fld id="{8C4377FC-F24F-704B-9E5C-5852303664E3}" type="slidenum">
              <a:rPr lang="en-GB" altLang="en-US" smtClean="0"/>
              <a:pPr>
                <a:defRPr/>
              </a:pPr>
              <a:t>20</a:t>
            </a:fld>
            <a:endParaRPr lang="en-GB" altLang="en-US"/>
          </a:p>
        </p:txBody>
      </p:sp>
    </p:spTree>
    <p:extLst>
      <p:ext uri="{BB962C8B-B14F-4D97-AF65-F5344CB8AC3E}">
        <p14:creationId xmlns:p14="http://schemas.microsoft.com/office/powerpoint/2010/main" val="12656478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22</a:t>
            </a:fld>
            <a:endParaRPr lang="en-GB" altLang="en-US"/>
          </a:p>
        </p:txBody>
      </p:sp>
    </p:spTree>
    <p:extLst>
      <p:ext uri="{BB962C8B-B14F-4D97-AF65-F5344CB8AC3E}">
        <p14:creationId xmlns:p14="http://schemas.microsoft.com/office/powerpoint/2010/main" val="466245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Open Sans" panose="020B0606030504020204" pitchFamily="34" charset="0"/>
                <a:ea typeface="Open Sans" panose="020B0606030504020204" pitchFamily="34" charset="0"/>
                <a:cs typeface="Times New Roman" panose="02020603050405020304" pitchFamily="18" charset="0"/>
              </a:rPr>
              <a:t>Share these quotes and ask pupils and teachers what they think they mean.</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1800" kern="100" dirty="0">
                <a:effectLst/>
                <a:latin typeface="Open Sans" panose="020B0606030504020204" pitchFamily="34" charset="0"/>
                <a:ea typeface="Open Sans" panose="020B0606030504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1800" kern="100" dirty="0">
                <a:effectLst/>
                <a:latin typeface="Open Sans" panose="020B0606030504020204" pitchFamily="34" charset="0"/>
                <a:ea typeface="Open Sans" panose="020B0606030504020204" pitchFamily="34" charset="0"/>
                <a:cs typeface="Times New Roman" panose="02020603050405020304" pitchFamily="18" charset="0"/>
              </a:rPr>
              <a:t>Hold up any seeds from trees (</a:t>
            </a:r>
            <a:r>
              <a:rPr lang="en-US" sz="1800" kern="100" dirty="0" err="1">
                <a:effectLst/>
                <a:latin typeface="Open Sans" panose="020B0606030504020204" pitchFamily="34" charset="0"/>
                <a:ea typeface="Open Sans" panose="020B0606030504020204" pitchFamily="34" charset="0"/>
                <a:cs typeface="Times New Roman" panose="02020603050405020304" pitchFamily="18" charset="0"/>
              </a:rPr>
              <a:t>eg</a:t>
            </a:r>
            <a:r>
              <a:rPr lang="en-US" sz="1800" kern="100" dirty="0">
                <a:effectLst/>
                <a:latin typeface="Open Sans" panose="020B0606030504020204" pitchFamily="34" charset="0"/>
                <a:ea typeface="Open Sans" panose="020B0606030504020204" pitchFamily="34" charset="0"/>
                <a:cs typeface="Times New Roman" panose="02020603050405020304" pitchFamily="18" charset="0"/>
              </a:rPr>
              <a:t>, </a:t>
            </a:r>
            <a:r>
              <a:rPr lang="en-US" sz="1800" kern="100" dirty="0" err="1">
                <a:effectLst/>
                <a:latin typeface="Open Sans" panose="020B0606030504020204" pitchFamily="34" charset="0"/>
                <a:ea typeface="Open Sans" panose="020B0606030504020204" pitchFamily="34" charset="0"/>
                <a:cs typeface="Times New Roman" panose="02020603050405020304" pitchFamily="18" charset="0"/>
              </a:rPr>
              <a:t>conkers</a:t>
            </a:r>
            <a:r>
              <a:rPr lang="en-US" sz="1800" kern="100" dirty="0">
                <a:effectLst/>
                <a:latin typeface="Open Sans" panose="020B0606030504020204" pitchFamily="34" charset="0"/>
                <a:ea typeface="Open Sans" panose="020B0606030504020204" pitchFamily="34" charset="0"/>
                <a:cs typeface="Times New Roman" panose="02020603050405020304" pitchFamily="18" charset="0"/>
              </a:rPr>
              <a:t>, acorns, chestnuts, beechnuts, apple seeds) and explain that they are like the harvest of a tree. We could plant them, and they would eventually grow into trees. Point out that there are many benefits of having trees. What if we set up a nature club/what if we became a nature club? – what would be the club’s focus? What sorts of activities could we do? Why might it be important? Can we learn from other nature clubs? Who could help run this club? Are there local experts we could draw on?</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1800" kern="100" dirty="0">
                <a:effectLst/>
                <a:latin typeface="Open Sans" panose="020B0606030504020204" pitchFamily="34" charset="0"/>
                <a:ea typeface="Open Sans" panose="020B0606030504020204" pitchFamily="34" charset="0"/>
                <a:cs typeface="Times New Roman" panose="02020603050405020304" pitchFamily="18" charset="0"/>
              </a:rPr>
              <a:t>There are lots of nature clubs in the UK, </a:t>
            </a:r>
            <a:r>
              <a:rPr lang="en-US" sz="1800" kern="100" dirty="0" err="1">
                <a:effectLst/>
                <a:latin typeface="Open Sans" panose="020B0606030504020204" pitchFamily="34" charset="0"/>
                <a:ea typeface="Open Sans" panose="020B0606030504020204" pitchFamily="34" charset="0"/>
                <a:cs typeface="Times New Roman" panose="02020603050405020304" pitchFamily="18" charset="0"/>
              </a:rPr>
              <a:t>eg</a:t>
            </a:r>
            <a:r>
              <a:rPr lang="en-US" sz="1800" kern="100" dirty="0">
                <a:effectLst/>
                <a:latin typeface="Open Sans" panose="020B0606030504020204" pitchFamily="34" charset="0"/>
                <a:ea typeface="Open Sans" panose="020B0606030504020204" pitchFamily="34" charset="0"/>
                <a:cs typeface="Times New Roman" panose="02020603050405020304" pitchFamily="18" charset="0"/>
              </a:rPr>
              <a:t>, the </a:t>
            </a:r>
            <a:r>
              <a:rPr lang="en-US" sz="1800" u="sng" kern="100" dirty="0">
                <a:solidFill>
                  <a:srgbClr val="0000FF"/>
                </a:solidFill>
                <a:effectLst/>
                <a:latin typeface="Open Sans" panose="020B0606030504020204" pitchFamily="34" charset="0"/>
                <a:ea typeface="Open Sans" panose="020B0606030504020204" pitchFamily="34" charset="0"/>
                <a:cs typeface="Times New Roman" panose="02020603050405020304" pitchFamily="18" charset="0"/>
                <a:hlinkClick r:id="rId3"/>
              </a:rPr>
              <a:t>London Wildlife Trust</a:t>
            </a:r>
            <a:r>
              <a:rPr lang="en-US" sz="1800" kern="100" dirty="0">
                <a:effectLst/>
                <a:latin typeface="Open Sans" panose="020B0606030504020204" pitchFamily="34" charset="0"/>
                <a:ea typeface="Open Sans" panose="020B0606030504020204" pitchFamily="34" charset="0"/>
                <a:cs typeface="Times New Roman" panose="02020603050405020304" pitchFamily="18" charset="0"/>
              </a:rPr>
              <a:t>, and there are similar groups all over the world.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endParaRPr lang="en-US" sz="1800" kern="100" dirty="0">
              <a:effectLst/>
              <a:latin typeface="Open Sans" panose="020B0606030504020204" pitchFamily="34" charset="0"/>
              <a:ea typeface="Open Sans" panose="020B0606030504020204" pitchFamily="34" charset="0"/>
              <a:cs typeface="Times New Roman" panose="02020603050405020304" pitchFamily="18" charset="0"/>
            </a:endParaRPr>
          </a:p>
          <a:p>
            <a:pPr>
              <a:lnSpc>
                <a:spcPct val="107000"/>
              </a:lnSpc>
              <a:spcAft>
                <a:spcPts val="800"/>
              </a:spcAft>
            </a:pP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a:pPr>
                <a:defRPr/>
              </a:pPr>
              <a:t>3</a:t>
            </a:fld>
            <a:endParaRPr lang="en-GB" altLang="en-US"/>
          </a:p>
        </p:txBody>
      </p:sp>
    </p:spTree>
    <p:extLst>
      <p:ext uri="{BB962C8B-B14F-4D97-AF65-F5344CB8AC3E}">
        <p14:creationId xmlns:p14="http://schemas.microsoft.com/office/powerpoint/2010/main" val="40231993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800" kern="100" dirty="0">
                <a:effectLst/>
                <a:latin typeface="Open Sans" panose="020B0606030504020204" pitchFamily="34" charset="0"/>
                <a:ea typeface="Open Sans" panose="020B0606030504020204" pitchFamily="34" charset="0"/>
                <a:cs typeface="Times New Roman" panose="02020603050405020304" pitchFamily="18" charset="0"/>
              </a:rPr>
              <a:t>Today we are going to learn from some nature clubs in Sierra Leone, a country in West Africa.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800" kern="100" dirty="0">
                <a:effectLst/>
                <a:latin typeface="Open Sans" panose="020B0606030504020204" pitchFamily="34" charset="0"/>
                <a:ea typeface="Open Sans" panose="020B0606030504020204" pitchFamily="34" charset="0"/>
                <a:cs typeface="Times New Roman" panose="02020603050405020304" pitchFamily="18" charset="0"/>
              </a:rPr>
              <a:t>In one area of Sierra Leone over 250 pupils from eight schools are members of the clubs.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a:pPr>
                <a:defRPr/>
              </a:pPr>
              <a:t>4</a:t>
            </a:fld>
            <a:endParaRPr lang="en-GB" altLang="en-US"/>
          </a:p>
        </p:txBody>
      </p:sp>
    </p:spTree>
    <p:extLst>
      <p:ext uri="{BB962C8B-B14F-4D97-AF65-F5344CB8AC3E}">
        <p14:creationId xmlns:p14="http://schemas.microsoft.com/office/powerpoint/2010/main" val="10470432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Open Sans"/>
                <a:ea typeface="Open Sans"/>
                <a:cs typeface="Open Sans"/>
              </a:rPr>
              <a:t>Here is the front gate and the main building of one of the schools.</a:t>
            </a:r>
            <a:endParaRPr lang="en-GB" sz="1800" kern="100" dirty="0">
              <a:effectLst/>
              <a:latin typeface="Open Sans"/>
              <a:ea typeface="Open Sans"/>
              <a:cs typeface="Open Sans"/>
            </a:endParaRPr>
          </a:p>
          <a:p>
            <a:pPr>
              <a:lnSpc>
                <a:spcPct val="107000"/>
              </a:lnSpc>
              <a:spcAft>
                <a:spcPts val="800"/>
              </a:spcAft>
            </a:pPr>
            <a:r>
              <a:rPr lang="en-US" sz="1800" kern="100" dirty="0">
                <a:effectLst/>
                <a:latin typeface="Open Sans"/>
                <a:ea typeface="Open Sans"/>
                <a:cs typeface="Open Sans"/>
              </a:rPr>
              <a:t>Listen to what four pupils from that school have to say about their nature club: listen out for some of the things they do in their nature club and raise your hand if you hear something we thought we could do in our nature club.</a:t>
            </a:r>
          </a:p>
          <a:p>
            <a:pPr>
              <a:lnSpc>
                <a:spcPct val="107000"/>
              </a:lnSpc>
              <a:spcAft>
                <a:spcPts val="800"/>
              </a:spcAft>
            </a:pPr>
            <a:r>
              <a:rPr lang="en-US" sz="1800" kern="100" dirty="0">
                <a:effectLst/>
                <a:latin typeface="Open Sans"/>
                <a:ea typeface="Open Sans"/>
                <a:cs typeface="Open Sans"/>
              </a:rPr>
              <a:t> </a:t>
            </a:r>
            <a:endParaRPr lang="en-GB" sz="1800" kern="100" dirty="0">
              <a:solidFill>
                <a:schemeClr val="tx1"/>
              </a:solidFill>
              <a:effectLst/>
              <a:latin typeface="Open Sans"/>
              <a:ea typeface="Open Sans"/>
              <a:cs typeface="Open Sans"/>
            </a:endParaRPr>
          </a:p>
          <a:p>
            <a:r>
              <a:rPr lang="en-GB" sz="1800" kern="100" dirty="0">
                <a:solidFill>
                  <a:schemeClr val="tx1"/>
                </a:solidFill>
                <a:effectLst/>
                <a:latin typeface="Open Sans"/>
                <a:ea typeface="Open Sans"/>
                <a:cs typeface="Open Sans"/>
              </a:rPr>
              <a:t>Photo IDs: 14469 and 14470 Christian Aid/Dominique Fofanah</a:t>
            </a:r>
          </a:p>
          <a:p>
            <a:r>
              <a:rPr lang="en-GB" dirty="0">
                <a:latin typeface="Arial"/>
                <a:ea typeface="ヒラギノ角ゴ Pro W3"/>
                <a:cs typeface="Arial"/>
              </a:rPr>
              <a:t> </a:t>
            </a: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5</a:t>
            </a:fld>
            <a:endParaRPr lang="en-GB" altLang="en-US"/>
          </a:p>
        </p:txBody>
      </p:sp>
    </p:spTree>
    <p:extLst>
      <p:ext uri="{BB962C8B-B14F-4D97-AF65-F5344CB8AC3E}">
        <p14:creationId xmlns:p14="http://schemas.microsoft.com/office/powerpoint/2010/main" val="1921428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Open Sans" panose="020B0606030504020204" pitchFamily="34" charset="0"/>
                <a:ea typeface="Calibri" panose="020F0502020204030204" pitchFamily="34" charset="0"/>
              </a:rPr>
              <a:t>Ask four pupils to each read out one of the quotes.</a:t>
            </a:r>
            <a:endParaRPr lang="en-US" dirty="0">
              <a:latin typeface="Arial"/>
              <a:cs typeface="Arial"/>
            </a:endParaRP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6</a:t>
            </a:fld>
            <a:endParaRPr lang="en-GB" altLang="en-US"/>
          </a:p>
        </p:txBody>
      </p:sp>
    </p:spTree>
    <p:extLst>
      <p:ext uri="{BB962C8B-B14F-4D97-AF65-F5344CB8AC3E}">
        <p14:creationId xmlns:p14="http://schemas.microsoft.com/office/powerpoint/2010/main" val="16114063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Arial"/>
              <a:cs typeface="Arial"/>
            </a:endParaRP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7</a:t>
            </a:fld>
            <a:endParaRPr lang="en-GB" altLang="en-US"/>
          </a:p>
        </p:txBody>
      </p:sp>
    </p:spTree>
    <p:extLst>
      <p:ext uri="{BB962C8B-B14F-4D97-AF65-F5344CB8AC3E}">
        <p14:creationId xmlns:p14="http://schemas.microsoft.com/office/powerpoint/2010/main" val="34363462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Arial"/>
              <a:cs typeface="Arial"/>
            </a:endParaRP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8</a:t>
            </a:fld>
            <a:endParaRPr lang="en-GB" altLang="en-US"/>
          </a:p>
        </p:txBody>
      </p:sp>
    </p:spTree>
    <p:extLst>
      <p:ext uri="{BB962C8B-B14F-4D97-AF65-F5344CB8AC3E}">
        <p14:creationId xmlns:p14="http://schemas.microsoft.com/office/powerpoint/2010/main" val="298729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Arial"/>
              <a:cs typeface="Arial"/>
            </a:endParaRPr>
          </a:p>
        </p:txBody>
      </p:sp>
      <p:sp>
        <p:nvSpPr>
          <p:cNvPr id="4" name="Slide Number Placeholder 3"/>
          <p:cNvSpPr>
            <a:spLocks noGrp="1"/>
          </p:cNvSpPr>
          <p:nvPr>
            <p:ph type="sldNum" sz="quarter" idx="5"/>
          </p:nvPr>
        </p:nvSpPr>
        <p:spPr/>
        <p:txBody>
          <a:bodyPr/>
          <a:lstStyle/>
          <a:p>
            <a:pPr>
              <a:defRPr/>
            </a:pPr>
            <a:fld id="{8C4377FC-F24F-704B-9E5C-5852303664E3}" type="slidenum">
              <a:rPr lang="en-GB" altLang="en-US" smtClean="0"/>
              <a:pPr>
                <a:defRPr/>
              </a:pPr>
              <a:t>9</a:t>
            </a:fld>
            <a:endParaRPr lang="en-GB" altLang="en-US"/>
          </a:p>
        </p:txBody>
      </p:sp>
    </p:spTree>
    <p:extLst>
      <p:ext uri="{BB962C8B-B14F-4D97-AF65-F5344CB8AC3E}">
        <p14:creationId xmlns:p14="http://schemas.microsoft.com/office/powerpoint/2010/main" val="10525519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text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AF645-3B47-784D-A360-965741BFCB8F}"/>
              </a:ext>
            </a:extLst>
          </p:cNvPr>
          <p:cNvSpPr>
            <a:spLocks noGrp="1"/>
          </p:cNvSpPr>
          <p:nvPr>
            <p:ph type="title" hasCustomPrompt="1"/>
          </p:nvPr>
        </p:nvSpPr>
        <p:spPr>
          <a:xfrm>
            <a:off x="1160165" y="620688"/>
            <a:ext cx="6823670" cy="4824536"/>
          </a:xfrm>
        </p:spPr>
        <p:txBody>
          <a:bodyPr/>
          <a:lstStyle>
            <a:lvl1pPr>
              <a:defRPr b="1" i="0">
                <a:latin typeface="Mokoko XBold" panose="02060503020203020204" pitchFamily="18" charset="77"/>
                <a:cs typeface="Mokoko XBold" panose="02060503020203020204" pitchFamily="18" charset="77"/>
              </a:defRPr>
            </a:lvl1pPr>
          </a:lstStyle>
          <a:p>
            <a:r>
              <a:rPr lang="en-GB"/>
              <a:t>Short title goes here</a:t>
            </a:r>
            <a:endParaRPr lang="en-US"/>
          </a:p>
        </p:txBody>
      </p:sp>
    </p:spTree>
    <p:extLst>
      <p:ext uri="{BB962C8B-B14F-4D97-AF65-F5344CB8AC3E}">
        <p14:creationId xmlns:p14="http://schemas.microsoft.com/office/powerpoint/2010/main" val="608952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Slide 5">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A7E7DD47-B7A4-304C-866E-53FA59FC7E71}"/>
              </a:ext>
            </a:extLst>
          </p:cNvPr>
          <p:cNvSpPr>
            <a:spLocks noGrp="1"/>
          </p:cNvSpPr>
          <p:nvPr>
            <p:ph type="body" sz="quarter" idx="11" hasCustomPrompt="1"/>
          </p:nvPr>
        </p:nvSpPr>
        <p:spPr>
          <a:xfrm>
            <a:off x="6602984" y="3801624"/>
            <a:ext cx="2303908" cy="1206500"/>
          </a:xfrm>
        </p:spPr>
        <p:txBody>
          <a:bodyPr/>
          <a:lstStyle/>
          <a:p>
            <a:pPr lvl="0"/>
            <a:r>
              <a:rPr lang="en-GB"/>
              <a:t>Caption text can go here. Just a short one of about 15 words or so. </a:t>
            </a:r>
          </a:p>
        </p:txBody>
      </p:sp>
      <p:sp>
        <p:nvSpPr>
          <p:cNvPr id="6" name="Picture Placeholder 5">
            <a:extLst>
              <a:ext uri="{FF2B5EF4-FFF2-40B4-BE49-F238E27FC236}">
                <a16:creationId xmlns:a16="http://schemas.microsoft.com/office/drawing/2014/main" id="{E1F115BE-32C2-1F4D-9899-AC89E2D77969}"/>
              </a:ext>
            </a:extLst>
          </p:cNvPr>
          <p:cNvSpPr>
            <a:spLocks noGrp="1"/>
          </p:cNvSpPr>
          <p:nvPr>
            <p:ph type="pic" sz="quarter" idx="12" hasCustomPrompt="1"/>
          </p:nvPr>
        </p:nvSpPr>
        <p:spPr>
          <a:xfrm>
            <a:off x="588963" y="1349375"/>
            <a:ext cx="5927725" cy="3659188"/>
          </a:xfrm>
        </p:spPr>
        <p:txBody>
          <a:bodyPr anchor="ctr"/>
          <a:lstStyle>
            <a:lvl1pPr marL="0" marR="0" indent="0" algn="ctr"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a:t>Click on picture icon to insert photo</a:t>
            </a:r>
          </a:p>
          <a:p>
            <a:endParaRPr lang="en-US"/>
          </a:p>
          <a:p>
            <a:endParaRPr lang="en-US"/>
          </a:p>
        </p:txBody>
      </p:sp>
      <p:sp>
        <p:nvSpPr>
          <p:cNvPr id="7" name="Slide Number Placeholder 6">
            <a:extLst>
              <a:ext uri="{FF2B5EF4-FFF2-40B4-BE49-F238E27FC236}">
                <a16:creationId xmlns:a16="http://schemas.microsoft.com/office/drawing/2014/main" id="{3055382E-5DBE-AB4F-8D10-287BF4B00949}"/>
              </a:ext>
            </a:extLst>
          </p:cNvPr>
          <p:cNvSpPr>
            <a:spLocks noGrp="1" noChangeArrowheads="1"/>
          </p:cNvSpPr>
          <p:nvPr>
            <p:ph type="sldNum" sz="quarter" idx="13"/>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9" name="Title Placeholder 9">
            <a:extLst>
              <a:ext uri="{FF2B5EF4-FFF2-40B4-BE49-F238E27FC236}">
                <a16:creationId xmlns:a16="http://schemas.microsoft.com/office/drawing/2014/main" id="{9EA94505-B008-B745-85BA-69C41BB4EA70}"/>
              </a:ext>
            </a:extLst>
          </p:cNvPr>
          <p:cNvSpPr>
            <a:spLocks noGrp="1"/>
          </p:cNvSpPr>
          <p:nvPr>
            <p:ph type="title" hasCustomPrompt="1"/>
          </p:nvPr>
        </p:nvSpPr>
        <p:spPr>
          <a:xfrm>
            <a:off x="628650" y="365125"/>
            <a:ext cx="7886700" cy="759619"/>
          </a:xfrm>
          <a:prstGeom prst="rect">
            <a:avLst/>
          </a:prstGeom>
        </p:spPr>
        <p:txBody>
          <a:bodyPr vert="horz" lIns="91440" tIns="45720" rIns="91440" bIns="45720" rtlCol="0" anchor="t">
            <a:noAutofit/>
          </a:bodyPr>
          <a:lstStyle/>
          <a:p>
            <a:r>
              <a:rPr lang="en-GB"/>
              <a:t>One photo</a:t>
            </a:r>
            <a:endParaRPr lang="en-US"/>
          </a:p>
        </p:txBody>
      </p:sp>
    </p:spTree>
    <p:extLst>
      <p:ext uri="{BB962C8B-B14F-4D97-AF65-F5344CB8AC3E}">
        <p14:creationId xmlns:p14="http://schemas.microsoft.com/office/powerpoint/2010/main" val="31434554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Slide 6">
    <p:spTree>
      <p:nvGrpSpPr>
        <p:cNvPr id="1" name=""/>
        <p:cNvGrpSpPr/>
        <p:nvPr/>
      </p:nvGrpSpPr>
      <p:grpSpPr>
        <a:xfrm>
          <a:off x="0" y="0"/>
          <a:ext cx="0" cy="0"/>
          <a:chOff x="0" y="0"/>
          <a:chExt cx="0" cy="0"/>
        </a:xfrm>
      </p:grpSpPr>
      <p:sp>
        <p:nvSpPr>
          <p:cNvPr id="14" name="Text Placeholder 16">
            <a:extLst>
              <a:ext uri="{FF2B5EF4-FFF2-40B4-BE49-F238E27FC236}">
                <a16:creationId xmlns:a16="http://schemas.microsoft.com/office/drawing/2014/main" id="{773A790D-9499-F54E-A3AB-CB1B713F64BB}"/>
              </a:ext>
            </a:extLst>
          </p:cNvPr>
          <p:cNvSpPr>
            <a:spLocks noGrp="1"/>
          </p:cNvSpPr>
          <p:nvPr>
            <p:ph type="body" sz="quarter" idx="11" hasCustomPrompt="1"/>
          </p:nvPr>
        </p:nvSpPr>
        <p:spPr>
          <a:xfrm>
            <a:off x="6410251" y="3874243"/>
            <a:ext cx="2303908" cy="1206500"/>
          </a:xfrm>
        </p:spPr>
        <p:txBody>
          <a:bodyPr/>
          <a:lstStyle/>
          <a:p>
            <a:pPr lvl="0"/>
            <a:r>
              <a:rPr lang="en-GB"/>
              <a:t>Caption text can go here. Just a short one of about 15 words or so. </a:t>
            </a:r>
          </a:p>
        </p:txBody>
      </p:sp>
      <p:sp>
        <p:nvSpPr>
          <p:cNvPr id="4" name="Picture Placeholder 3">
            <a:extLst>
              <a:ext uri="{FF2B5EF4-FFF2-40B4-BE49-F238E27FC236}">
                <a16:creationId xmlns:a16="http://schemas.microsoft.com/office/drawing/2014/main" id="{AB86033A-8847-7A40-9E1C-B8DDF48CCB82}"/>
              </a:ext>
            </a:extLst>
          </p:cNvPr>
          <p:cNvSpPr>
            <a:spLocks noGrp="1"/>
          </p:cNvSpPr>
          <p:nvPr>
            <p:ph type="pic" sz="quarter" idx="12" hasCustomPrompt="1"/>
          </p:nvPr>
        </p:nvSpPr>
        <p:spPr>
          <a:xfrm>
            <a:off x="755576" y="1300754"/>
            <a:ext cx="2543175" cy="3795713"/>
          </a:xfrm>
        </p:spPr>
        <p:txBody>
          <a:bodyPr anchor="ctr"/>
          <a:lstStyle>
            <a:lvl1pPr algn="ctr">
              <a:defRPr/>
            </a:lvl1pPr>
          </a:lstStyle>
          <a:p>
            <a:r>
              <a:rPr lang="en-US"/>
              <a:t>Click on picture icon to insert photo</a:t>
            </a:r>
          </a:p>
          <a:p>
            <a:endParaRPr lang="en-US"/>
          </a:p>
          <a:p>
            <a:endParaRPr lang="en-US"/>
          </a:p>
        </p:txBody>
      </p:sp>
      <p:sp>
        <p:nvSpPr>
          <p:cNvPr id="7" name="Picture Placeholder 6">
            <a:extLst>
              <a:ext uri="{FF2B5EF4-FFF2-40B4-BE49-F238E27FC236}">
                <a16:creationId xmlns:a16="http://schemas.microsoft.com/office/drawing/2014/main" id="{92041993-15D8-EA4F-B34F-A7343CD9DF0B}"/>
              </a:ext>
            </a:extLst>
          </p:cNvPr>
          <p:cNvSpPr>
            <a:spLocks noGrp="1"/>
          </p:cNvSpPr>
          <p:nvPr>
            <p:ph type="pic" sz="quarter" idx="13"/>
          </p:nvPr>
        </p:nvSpPr>
        <p:spPr>
          <a:xfrm>
            <a:off x="3600376" y="1300754"/>
            <a:ext cx="2508250" cy="3811588"/>
          </a:xfrm>
        </p:spPr>
        <p:txBody>
          <a:bodyPr anchor="ctr"/>
          <a:lstStyle>
            <a:lvl1pPr marL="0" marR="0" indent="0" algn="ctr"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endParaRPr lang="en-US"/>
          </a:p>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a:t>Click on picture icon to insert photo</a:t>
            </a:r>
          </a:p>
          <a:p>
            <a:endParaRPr lang="en-US"/>
          </a:p>
          <a:p>
            <a:endParaRPr lang="en-US"/>
          </a:p>
          <a:p>
            <a:endParaRPr lang="en-US"/>
          </a:p>
        </p:txBody>
      </p:sp>
      <p:sp>
        <p:nvSpPr>
          <p:cNvPr id="8" name="Rectangle 6">
            <a:extLst>
              <a:ext uri="{FF2B5EF4-FFF2-40B4-BE49-F238E27FC236}">
                <a16:creationId xmlns:a16="http://schemas.microsoft.com/office/drawing/2014/main" id="{D0BFB4EC-52AB-3A40-A8D5-761FDD1CE061}"/>
              </a:ext>
            </a:extLst>
          </p:cNvPr>
          <p:cNvSpPr>
            <a:spLocks noGrp="1" noChangeArrowheads="1"/>
          </p:cNvSpPr>
          <p:nvPr>
            <p:ph type="sldNum" sz="quarter" idx="14"/>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11" name="Title Placeholder 9">
            <a:extLst>
              <a:ext uri="{FF2B5EF4-FFF2-40B4-BE49-F238E27FC236}">
                <a16:creationId xmlns:a16="http://schemas.microsoft.com/office/drawing/2014/main" id="{C8A10E32-95F3-8044-BB20-B512B79FCDA5}"/>
              </a:ext>
            </a:extLst>
          </p:cNvPr>
          <p:cNvSpPr>
            <a:spLocks noGrp="1"/>
          </p:cNvSpPr>
          <p:nvPr>
            <p:ph type="title" hasCustomPrompt="1"/>
          </p:nvPr>
        </p:nvSpPr>
        <p:spPr>
          <a:xfrm>
            <a:off x="628650" y="365125"/>
            <a:ext cx="7886700" cy="759619"/>
          </a:xfrm>
          <a:prstGeom prst="rect">
            <a:avLst/>
          </a:prstGeom>
        </p:spPr>
        <p:txBody>
          <a:bodyPr vert="horz" lIns="91440" tIns="45720" rIns="91440" bIns="45720" rtlCol="0" anchor="t">
            <a:noAutofit/>
          </a:bodyPr>
          <a:lstStyle/>
          <a:p>
            <a:r>
              <a:rPr lang="en-GB"/>
              <a:t>Two photos</a:t>
            </a:r>
            <a:endParaRPr lang="en-US"/>
          </a:p>
        </p:txBody>
      </p:sp>
    </p:spTree>
    <p:extLst>
      <p:ext uri="{BB962C8B-B14F-4D97-AF65-F5344CB8AC3E}">
        <p14:creationId xmlns:p14="http://schemas.microsoft.com/office/powerpoint/2010/main" val="724880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8FB03-A776-1D4A-963C-8EA3430FA136}"/>
              </a:ext>
            </a:extLst>
          </p:cNvPr>
          <p:cNvSpPr>
            <a:spLocks noGrp="1"/>
          </p:cNvSpPr>
          <p:nvPr>
            <p:ph type="title" hasCustomPrompt="1"/>
          </p:nvPr>
        </p:nvSpPr>
        <p:spPr/>
        <p:txBody>
          <a:bodyPr/>
          <a:lstStyle/>
          <a:p>
            <a:r>
              <a:rPr lang="en-GB"/>
              <a:t>Video </a:t>
            </a:r>
            <a:endParaRPr lang="en-US"/>
          </a:p>
        </p:txBody>
      </p:sp>
      <p:sp>
        <p:nvSpPr>
          <p:cNvPr id="5" name="Media Placeholder 4">
            <a:extLst>
              <a:ext uri="{FF2B5EF4-FFF2-40B4-BE49-F238E27FC236}">
                <a16:creationId xmlns:a16="http://schemas.microsoft.com/office/drawing/2014/main" id="{4C2DAD14-1745-5848-B6B4-BEFBF1ECD06E}"/>
              </a:ext>
            </a:extLst>
          </p:cNvPr>
          <p:cNvSpPr>
            <a:spLocks noGrp="1"/>
          </p:cNvSpPr>
          <p:nvPr>
            <p:ph type="media" sz="quarter" idx="11" hasCustomPrompt="1"/>
          </p:nvPr>
        </p:nvSpPr>
        <p:spPr>
          <a:xfrm>
            <a:off x="628650" y="1341438"/>
            <a:ext cx="7886700" cy="3959225"/>
          </a:xfrm>
        </p:spPr>
        <p:txBody>
          <a:bodyPr anchor="ctr"/>
          <a:lstStyle>
            <a:lvl1pPr algn="ctr">
              <a:defRPr/>
            </a:lvl1pPr>
          </a:lstStyle>
          <a:p>
            <a:r>
              <a:rPr lang="en-US"/>
              <a:t>Insert video here </a:t>
            </a:r>
          </a:p>
        </p:txBody>
      </p:sp>
      <p:sp>
        <p:nvSpPr>
          <p:cNvPr id="6" name="Rectangle 6">
            <a:extLst>
              <a:ext uri="{FF2B5EF4-FFF2-40B4-BE49-F238E27FC236}">
                <a16:creationId xmlns:a16="http://schemas.microsoft.com/office/drawing/2014/main" id="{8A95F68D-E58C-2541-A8F7-79FE0F959D9F}"/>
              </a:ext>
            </a:extLst>
          </p:cNvPr>
          <p:cNvSpPr>
            <a:spLocks noGrp="1" noChangeArrowheads="1"/>
          </p:cNvSpPr>
          <p:nvPr>
            <p:ph type="sldNum" sz="quarter" idx="14"/>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Tree>
    <p:extLst>
      <p:ext uri="{BB962C8B-B14F-4D97-AF65-F5344CB8AC3E}">
        <p14:creationId xmlns:p14="http://schemas.microsoft.com/office/powerpoint/2010/main" val="2641897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Slide 1">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A2EA9252-D54C-DE43-93DE-3F956E756E94}"/>
              </a:ext>
            </a:extLst>
          </p:cNvPr>
          <p:cNvSpPr>
            <a:spLocks noGrp="1"/>
          </p:cNvSpPr>
          <p:nvPr>
            <p:ph type="body" sz="quarter" idx="11" hasCustomPrompt="1"/>
          </p:nvPr>
        </p:nvSpPr>
        <p:spPr>
          <a:xfrm>
            <a:off x="539750" y="1341438"/>
            <a:ext cx="3744913" cy="3959225"/>
          </a:xfrm>
        </p:spPr>
        <p:txBody>
          <a:bodyPr/>
          <a:lstStyle>
            <a:lvl1pPr>
              <a:defRPr b="1"/>
            </a:lvl1pPr>
          </a:lstStyle>
          <a:p>
            <a:pPr lvl="0"/>
            <a:r>
              <a:rPr lang="en-US"/>
              <a:t>‘This could be a pull quote from the person in the photo. ‘Because of climate change and drought, I worry a lot about food’ Quote attribution here in this style</a:t>
            </a:r>
          </a:p>
        </p:txBody>
      </p:sp>
      <p:sp>
        <p:nvSpPr>
          <p:cNvPr id="4" name="Picture Placeholder 3">
            <a:extLst>
              <a:ext uri="{FF2B5EF4-FFF2-40B4-BE49-F238E27FC236}">
                <a16:creationId xmlns:a16="http://schemas.microsoft.com/office/drawing/2014/main" id="{2D263CD8-A5EF-6740-8FC8-5E905C12D11F}"/>
              </a:ext>
            </a:extLst>
          </p:cNvPr>
          <p:cNvSpPr>
            <a:spLocks noGrp="1"/>
          </p:cNvSpPr>
          <p:nvPr>
            <p:ph type="pic" sz="quarter" idx="12" hasCustomPrompt="1"/>
          </p:nvPr>
        </p:nvSpPr>
        <p:spPr>
          <a:xfrm>
            <a:off x="4484216" y="1341437"/>
            <a:ext cx="4067175" cy="4390801"/>
          </a:xfrm>
        </p:spPr>
        <p:txBody>
          <a:bodyPr anchor="ctr"/>
          <a:lstStyle>
            <a:lvl1pPr marL="0" marR="0" indent="0" algn="ctr"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a:t>Click on picture icon to insert photo</a:t>
            </a:r>
          </a:p>
          <a:p>
            <a:endParaRPr lang="en-US"/>
          </a:p>
          <a:p>
            <a:endParaRPr lang="en-US"/>
          </a:p>
        </p:txBody>
      </p:sp>
      <p:sp>
        <p:nvSpPr>
          <p:cNvPr id="6" name="Rectangle 6">
            <a:extLst>
              <a:ext uri="{FF2B5EF4-FFF2-40B4-BE49-F238E27FC236}">
                <a16:creationId xmlns:a16="http://schemas.microsoft.com/office/drawing/2014/main" id="{49894434-55D9-D946-A2A3-6ED3B95C9976}"/>
              </a:ext>
            </a:extLst>
          </p:cNvPr>
          <p:cNvSpPr>
            <a:spLocks noGrp="1" noChangeArrowheads="1"/>
          </p:cNvSpPr>
          <p:nvPr>
            <p:ph type="sldNum" sz="quarter" idx="13"/>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11" name="Title Placeholder 9">
            <a:extLst>
              <a:ext uri="{FF2B5EF4-FFF2-40B4-BE49-F238E27FC236}">
                <a16:creationId xmlns:a16="http://schemas.microsoft.com/office/drawing/2014/main" id="{6C91AA40-4C4F-5547-8513-9554FCF86791}"/>
              </a:ext>
            </a:extLst>
          </p:cNvPr>
          <p:cNvSpPr>
            <a:spLocks noGrp="1"/>
          </p:cNvSpPr>
          <p:nvPr>
            <p:ph type="title" hasCustomPrompt="1"/>
          </p:nvPr>
        </p:nvSpPr>
        <p:spPr>
          <a:xfrm>
            <a:off x="628650" y="365125"/>
            <a:ext cx="7886700" cy="759619"/>
          </a:xfrm>
          <a:prstGeom prst="rect">
            <a:avLst/>
          </a:prstGeom>
        </p:spPr>
        <p:txBody>
          <a:bodyPr vert="horz" lIns="91440" tIns="45720" rIns="91440" bIns="45720" rtlCol="0" anchor="t">
            <a:noAutofit/>
          </a:bodyPr>
          <a:lstStyle/>
          <a:p>
            <a:r>
              <a:rPr lang="en-GB"/>
              <a:t>Photo with quote</a:t>
            </a:r>
            <a:endParaRPr lang="en-US"/>
          </a:p>
        </p:txBody>
      </p:sp>
    </p:spTree>
    <p:extLst>
      <p:ext uri="{BB962C8B-B14F-4D97-AF65-F5344CB8AC3E}">
        <p14:creationId xmlns:p14="http://schemas.microsoft.com/office/powerpoint/2010/main" val="7665203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 Slide 2">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A7E7DD47-B7A4-304C-866E-53FA59FC7E71}"/>
              </a:ext>
            </a:extLst>
          </p:cNvPr>
          <p:cNvSpPr>
            <a:spLocks noGrp="1"/>
          </p:cNvSpPr>
          <p:nvPr>
            <p:ph type="body" sz="quarter" idx="11" hasCustomPrompt="1"/>
          </p:nvPr>
        </p:nvSpPr>
        <p:spPr>
          <a:xfrm>
            <a:off x="6602984" y="3801624"/>
            <a:ext cx="2303908" cy="1206500"/>
          </a:xfrm>
        </p:spPr>
        <p:txBody>
          <a:bodyPr/>
          <a:lstStyle/>
          <a:p>
            <a:pPr lvl="0"/>
            <a:r>
              <a:rPr lang="en-GB"/>
              <a:t>Caption text can go here. Just a short one of about 15 words or so. </a:t>
            </a:r>
          </a:p>
        </p:txBody>
      </p:sp>
      <p:sp>
        <p:nvSpPr>
          <p:cNvPr id="6" name="Picture Placeholder 5">
            <a:extLst>
              <a:ext uri="{FF2B5EF4-FFF2-40B4-BE49-F238E27FC236}">
                <a16:creationId xmlns:a16="http://schemas.microsoft.com/office/drawing/2014/main" id="{E1F115BE-32C2-1F4D-9899-AC89E2D77969}"/>
              </a:ext>
            </a:extLst>
          </p:cNvPr>
          <p:cNvSpPr>
            <a:spLocks noGrp="1"/>
          </p:cNvSpPr>
          <p:nvPr>
            <p:ph type="pic" sz="quarter" idx="12" hasCustomPrompt="1"/>
          </p:nvPr>
        </p:nvSpPr>
        <p:spPr>
          <a:xfrm>
            <a:off x="588963" y="1349375"/>
            <a:ext cx="5927725" cy="3659188"/>
          </a:xfrm>
        </p:spPr>
        <p:txBody>
          <a:bodyPr anchor="ctr"/>
          <a:lstStyle>
            <a:lvl1pPr marL="0" marR="0" indent="0" algn="ctr"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a:t>Click on picture icon to insert photo</a:t>
            </a:r>
          </a:p>
          <a:p>
            <a:endParaRPr lang="en-US"/>
          </a:p>
          <a:p>
            <a:endParaRPr lang="en-US"/>
          </a:p>
        </p:txBody>
      </p:sp>
      <p:sp>
        <p:nvSpPr>
          <p:cNvPr id="7" name="Slide Number Placeholder 6">
            <a:extLst>
              <a:ext uri="{FF2B5EF4-FFF2-40B4-BE49-F238E27FC236}">
                <a16:creationId xmlns:a16="http://schemas.microsoft.com/office/drawing/2014/main" id="{3055382E-5DBE-AB4F-8D10-287BF4B00949}"/>
              </a:ext>
            </a:extLst>
          </p:cNvPr>
          <p:cNvSpPr>
            <a:spLocks noGrp="1" noChangeArrowheads="1"/>
          </p:cNvSpPr>
          <p:nvPr>
            <p:ph type="sldNum" sz="quarter" idx="13"/>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9" name="Title Placeholder 9">
            <a:extLst>
              <a:ext uri="{FF2B5EF4-FFF2-40B4-BE49-F238E27FC236}">
                <a16:creationId xmlns:a16="http://schemas.microsoft.com/office/drawing/2014/main" id="{9EA94505-B008-B745-85BA-69C41BB4EA70}"/>
              </a:ext>
            </a:extLst>
          </p:cNvPr>
          <p:cNvSpPr>
            <a:spLocks noGrp="1"/>
          </p:cNvSpPr>
          <p:nvPr>
            <p:ph type="title" hasCustomPrompt="1"/>
          </p:nvPr>
        </p:nvSpPr>
        <p:spPr>
          <a:xfrm>
            <a:off x="628650" y="365125"/>
            <a:ext cx="7886700" cy="759619"/>
          </a:xfrm>
          <a:prstGeom prst="rect">
            <a:avLst/>
          </a:prstGeom>
        </p:spPr>
        <p:txBody>
          <a:bodyPr vert="horz" lIns="91440" tIns="45720" rIns="91440" bIns="45720" rtlCol="0" anchor="t">
            <a:noAutofit/>
          </a:bodyPr>
          <a:lstStyle/>
          <a:p>
            <a:r>
              <a:rPr lang="en-GB"/>
              <a:t>One photo</a:t>
            </a:r>
            <a:endParaRPr lang="en-US"/>
          </a:p>
        </p:txBody>
      </p:sp>
    </p:spTree>
    <p:extLst>
      <p:ext uri="{BB962C8B-B14F-4D97-AF65-F5344CB8AC3E}">
        <p14:creationId xmlns:p14="http://schemas.microsoft.com/office/powerpoint/2010/main" val="13898417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Slide 3">
    <p:spTree>
      <p:nvGrpSpPr>
        <p:cNvPr id="1" name=""/>
        <p:cNvGrpSpPr/>
        <p:nvPr/>
      </p:nvGrpSpPr>
      <p:grpSpPr>
        <a:xfrm>
          <a:off x="0" y="0"/>
          <a:ext cx="0" cy="0"/>
          <a:chOff x="0" y="0"/>
          <a:chExt cx="0" cy="0"/>
        </a:xfrm>
      </p:grpSpPr>
      <p:sp>
        <p:nvSpPr>
          <p:cNvPr id="14" name="Text Placeholder 16">
            <a:extLst>
              <a:ext uri="{FF2B5EF4-FFF2-40B4-BE49-F238E27FC236}">
                <a16:creationId xmlns:a16="http://schemas.microsoft.com/office/drawing/2014/main" id="{773A790D-9499-F54E-A3AB-CB1B713F64BB}"/>
              </a:ext>
            </a:extLst>
          </p:cNvPr>
          <p:cNvSpPr>
            <a:spLocks noGrp="1"/>
          </p:cNvSpPr>
          <p:nvPr>
            <p:ph type="body" sz="quarter" idx="11" hasCustomPrompt="1"/>
          </p:nvPr>
        </p:nvSpPr>
        <p:spPr>
          <a:xfrm>
            <a:off x="6410251" y="3874243"/>
            <a:ext cx="2303908" cy="1206500"/>
          </a:xfrm>
        </p:spPr>
        <p:txBody>
          <a:bodyPr/>
          <a:lstStyle/>
          <a:p>
            <a:pPr lvl="0"/>
            <a:r>
              <a:rPr lang="en-GB"/>
              <a:t>Caption text can go here. Just a short one of about 15 words or so. </a:t>
            </a:r>
          </a:p>
        </p:txBody>
      </p:sp>
      <p:sp>
        <p:nvSpPr>
          <p:cNvPr id="4" name="Picture Placeholder 3">
            <a:extLst>
              <a:ext uri="{FF2B5EF4-FFF2-40B4-BE49-F238E27FC236}">
                <a16:creationId xmlns:a16="http://schemas.microsoft.com/office/drawing/2014/main" id="{AB86033A-8847-7A40-9E1C-B8DDF48CCB82}"/>
              </a:ext>
            </a:extLst>
          </p:cNvPr>
          <p:cNvSpPr>
            <a:spLocks noGrp="1"/>
          </p:cNvSpPr>
          <p:nvPr>
            <p:ph type="pic" sz="quarter" idx="12" hasCustomPrompt="1"/>
          </p:nvPr>
        </p:nvSpPr>
        <p:spPr>
          <a:xfrm>
            <a:off x="755576" y="1300754"/>
            <a:ext cx="2543175" cy="3795713"/>
          </a:xfrm>
        </p:spPr>
        <p:txBody>
          <a:bodyPr anchor="ctr"/>
          <a:lstStyle>
            <a:lvl1pPr algn="ctr">
              <a:defRPr/>
            </a:lvl1pPr>
          </a:lstStyle>
          <a:p>
            <a:r>
              <a:rPr lang="en-US"/>
              <a:t>Click on picture icon to insert photo</a:t>
            </a:r>
          </a:p>
          <a:p>
            <a:endParaRPr lang="en-US"/>
          </a:p>
          <a:p>
            <a:endParaRPr lang="en-US"/>
          </a:p>
        </p:txBody>
      </p:sp>
      <p:sp>
        <p:nvSpPr>
          <p:cNvPr id="7" name="Picture Placeholder 6">
            <a:extLst>
              <a:ext uri="{FF2B5EF4-FFF2-40B4-BE49-F238E27FC236}">
                <a16:creationId xmlns:a16="http://schemas.microsoft.com/office/drawing/2014/main" id="{92041993-15D8-EA4F-B34F-A7343CD9DF0B}"/>
              </a:ext>
            </a:extLst>
          </p:cNvPr>
          <p:cNvSpPr>
            <a:spLocks noGrp="1"/>
          </p:cNvSpPr>
          <p:nvPr>
            <p:ph type="pic" sz="quarter" idx="13"/>
          </p:nvPr>
        </p:nvSpPr>
        <p:spPr>
          <a:xfrm>
            <a:off x="3600376" y="1300754"/>
            <a:ext cx="2508250" cy="3811588"/>
          </a:xfrm>
        </p:spPr>
        <p:txBody>
          <a:bodyPr anchor="ctr"/>
          <a:lstStyle>
            <a:lvl1pPr marL="0" marR="0" indent="0" algn="ctr"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endParaRPr lang="en-US"/>
          </a:p>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a:t>Click on picture icon to insert photo</a:t>
            </a:r>
          </a:p>
          <a:p>
            <a:endParaRPr lang="en-US"/>
          </a:p>
          <a:p>
            <a:endParaRPr lang="en-US"/>
          </a:p>
          <a:p>
            <a:endParaRPr lang="en-US"/>
          </a:p>
        </p:txBody>
      </p:sp>
      <p:sp>
        <p:nvSpPr>
          <p:cNvPr id="8" name="Rectangle 6">
            <a:extLst>
              <a:ext uri="{FF2B5EF4-FFF2-40B4-BE49-F238E27FC236}">
                <a16:creationId xmlns:a16="http://schemas.microsoft.com/office/drawing/2014/main" id="{D0BFB4EC-52AB-3A40-A8D5-761FDD1CE061}"/>
              </a:ext>
            </a:extLst>
          </p:cNvPr>
          <p:cNvSpPr>
            <a:spLocks noGrp="1" noChangeArrowheads="1"/>
          </p:cNvSpPr>
          <p:nvPr>
            <p:ph type="sldNum" sz="quarter" idx="14"/>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11" name="Title Placeholder 9">
            <a:extLst>
              <a:ext uri="{FF2B5EF4-FFF2-40B4-BE49-F238E27FC236}">
                <a16:creationId xmlns:a16="http://schemas.microsoft.com/office/drawing/2014/main" id="{C8A10E32-95F3-8044-BB20-B512B79FCDA5}"/>
              </a:ext>
            </a:extLst>
          </p:cNvPr>
          <p:cNvSpPr>
            <a:spLocks noGrp="1"/>
          </p:cNvSpPr>
          <p:nvPr>
            <p:ph type="title" hasCustomPrompt="1"/>
          </p:nvPr>
        </p:nvSpPr>
        <p:spPr>
          <a:xfrm>
            <a:off x="628650" y="365125"/>
            <a:ext cx="7886700" cy="759619"/>
          </a:xfrm>
          <a:prstGeom prst="rect">
            <a:avLst/>
          </a:prstGeom>
        </p:spPr>
        <p:txBody>
          <a:bodyPr vert="horz" lIns="91440" tIns="45720" rIns="91440" bIns="45720" rtlCol="0" anchor="t">
            <a:noAutofit/>
          </a:bodyPr>
          <a:lstStyle/>
          <a:p>
            <a:r>
              <a:rPr lang="en-GB"/>
              <a:t>Two photos</a:t>
            </a:r>
            <a:endParaRPr lang="en-US"/>
          </a:p>
        </p:txBody>
      </p:sp>
    </p:spTree>
    <p:extLst>
      <p:ext uri="{BB962C8B-B14F-4D97-AF65-F5344CB8AC3E}">
        <p14:creationId xmlns:p14="http://schemas.microsoft.com/office/powerpoint/2010/main" val="10854070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8FB03-A776-1D4A-963C-8EA3430FA136}"/>
              </a:ext>
            </a:extLst>
          </p:cNvPr>
          <p:cNvSpPr>
            <a:spLocks noGrp="1"/>
          </p:cNvSpPr>
          <p:nvPr>
            <p:ph type="title" hasCustomPrompt="1"/>
          </p:nvPr>
        </p:nvSpPr>
        <p:spPr/>
        <p:txBody>
          <a:bodyPr/>
          <a:lstStyle/>
          <a:p>
            <a:r>
              <a:rPr lang="en-GB"/>
              <a:t>Video </a:t>
            </a:r>
            <a:endParaRPr lang="en-US"/>
          </a:p>
        </p:txBody>
      </p:sp>
      <p:sp>
        <p:nvSpPr>
          <p:cNvPr id="5" name="Media Placeholder 4">
            <a:extLst>
              <a:ext uri="{FF2B5EF4-FFF2-40B4-BE49-F238E27FC236}">
                <a16:creationId xmlns:a16="http://schemas.microsoft.com/office/drawing/2014/main" id="{4C2DAD14-1745-5848-B6B4-BEFBF1ECD06E}"/>
              </a:ext>
            </a:extLst>
          </p:cNvPr>
          <p:cNvSpPr>
            <a:spLocks noGrp="1"/>
          </p:cNvSpPr>
          <p:nvPr>
            <p:ph type="media" sz="quarter" idx="11" hasCustomPrompt="1"/>
          </p:nvPr>
        </p:nvSpPr>
        <p:spPr>
          <a:xfrm>
            <a:off x="628650" y="1341438"/>
            <a:ext cx="7886700" cy="3959225"/>
          </a:xfrm>
        </p:spPr>
        <p:txBody>
          <a:bodyPr anchor="ctr"/>
          <a:lstStyle>
            <a:lvl1pPr algn="ctr">
              <a:defRPr/>
            </a:lvl1pPr>
          </a:lstStyle>
          <a:p>
            <a:r>
              <a:rPr lang="en-US"/>
              <a:t>Insert video here </a:t>
            </a:r>
          </a:p>
        </p:txBody>
      </p:sp>
      <p:sp>
        <p:nvSpPr>
          <p:cNvPr id="6" name="Rectangle 6">
            <a:extLst>
              <a:ext uri="{FF2B5EF4-FFF2-40B4-BE49-F238E27FC236}">
                <a16:creationId xmlns:a16="http://schemas.microsoft.com/office/drawing/2014/main" id="{8A95F68D-E58C-2541-A8F7-79FE0F959D9F}"/>
              </a:ext>
            </a:extLst>
          </p:cNvPr>
          <p:cNvSpPr>
            <a:spLocks noGrp="1" noChangeArrowheads="1"/>
          </p:cNvSpPr>
          <p:nvPr>
            <p:ph type="sldNum" sz="quarter" idx="14"/>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Tree>
    <p:extLst>
      <p:ext uri="{BB962C8B-B14F-4D97-AF65-F5344CB8AC3E}">
        <p14:creationId xmlns:p14="http://schemas.microsoft.com/office/powerpoint/2010/main" val="25429536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A Template - Full page imag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B634300-2072-2042-A089-9D8D1DACE475}"/>
              </a:ext>
            </a:extLst>
          </p:cNvPr>
          <p:cNvSpPr>
            <a:spLocks noGrp="1"/>
          </p:cNvSpPr>
          <p:nvPr>
            <p:ph type="pic" sz="quarter" idx="10" hasCustomPrompt="1"/>
          </p:nvPr>
        </p:nvSpPr>
        <p:spPr>
          <a:xfrm>
            <a:off x="0" y="0"/>
            <a:ext cx="9144000" cy="6858000"/>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on picture icon to insert photo</a:t>
            </a:r>
          </a:p>
          <a:p>
            <a:endParaRPr lang="en-US"/>
          </a:p>
        </p:txBody>
      </p:sp>
    </p:spTree>
    <p:extLst>
      <p:ext uri="{BB962C8B-B14F-4D97-AF65-F5344CB8AC3E}">
        <p14:creationId xmlns:p14="http://schemas.microsoft.com/office/powerpoint/2010/main" val="2422426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A Template - Full page image 2">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547E864-8D36-F042-BC5C-99360AFDC3D4}"/>
              </a:ext>
            </a:extLst>
          </p:cNvPr>
          <p:cNvSpPr>
            <a:spLocks noGrp="1"/>
          </p:cNvSpPr>
          <p:nvPr>
            <p:ph type="pic" sz="quarter" idx="10" hasCustomPrompt="1"/>
          </p:nvPr>
        </p:nvSpPr>
        <p:spPr>
          <a:xfrm>
            <a:off x="0" y="0"/>
            <a:ext cx="9144000" cy="6858000"/>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on picture icon to insert photo</a:t>
            </a:r>
          </a:p>
          <a:p>
            <a:endParaRPr lang="en-US"/>
          </a:p>
        </p:txBody>
      </p:sp>
      <p:sp>
        <p:nvSpPr>
          <p:cNvPr id="4" name="Text Placeholder 3">
            <a:extLst>
              <a:ext uri="{FF2B5EF4-FFF2-40B4-BE49-F238E27FC236}">
                <a16:creationId xmlns:a16="http://schemas.microsoft.com/office/drawing/2014/main" id="{68B046CD-5BB7-A64D-B639-CEC4D78E96B1}"/>
              </a:ext>
            </a:extLst>
          </p:cNvPr>
          <p:cNvSpPr>
            <a:spLocks noGrp="1"/>
          </p:cNvSpPr>
          <p:nvPr>
            <p:ph type="body" sz="quarter" idx="11" hasCustomPrompt="1"/>
          </p:nvPr>
        </p:nvSpPr>
        <p:spPr>
          <a:xfrm>
            <a:off x="467544" y="692696"/>
            <a:ext cx="4248398" cy="2089150"/>
          </a:xfrm>
          <a:prstGeom prst="rect">
            <a:avLst/>
          </a:prstGeom>
        </p:spPr>
        <p:txBody>
          <a:bodyPr/>
          <a:lstStyle>
            <a:lvl1pPr>
              <a:defRPr b="1" i="0">
                <a:latin typeface="Mokoko XBold" panose="02060503020203020204" pitchFamily="18" charset="77"/>
                <a:cs typeface="Mokoko XBold" panose="02060503020203020204" pitchFamily="18" charset="77"/>
              </a:defRPr>
            </a:lvl1pPr>
          </a:lstStyle>
          <a:p>
            <a:pPr lvl="0"/>
            <a:r>
              <a:rPr lang="en-GB"/>
              <a:t>‘Short quote over photo’</a:t>
            </a:r>
            <a:endParaRPr lang="en-US"/>
          </a:p>
        </p:txBody>
      </p:sp>
    </p:spTree>
    <p:extLst>
      <p:ext uri="{BB962C8B-B14F-4D97-AF65-F5344CB8AC3E}">
        <p14:creationId xmlns:p14="http://schemas.microsoft.com/office/powerpoint/2010/main" val="29464562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A Template - End Slide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4B3C2C-AB9F-B54A-BD97-A416705A2A4E}"/>
              </a:ext>
            </a:extLst>
          </p:cNvPr>
          <p:cNvPicPr>
            <a:picLocks noChangeAspect="1"/>
          </p:cNvPicPr>
          <p:nvPr userDrawn="1"/>
        </p:nvPicPr>
        <p:blipFill>
          <a:blip r:embed="rId2"/>
          <a:srcRect/>
          <a:stretch/>
        </p:blipFill>
        <p:spPr>
          <a:xfrm>
            <a:off x="-49621" y="-12676"/>
            <a:ext cx="9181561" cy="6886170"/>
          </a:xfrm>
          <a:prstGeom prst="rect">
            <a:avLst/>
          </a:prstGeom>
        </p:spPr>
      </p:pic>
      <p:pic>
        <p:nvPicPr>
          <p:cNvPr id="10" name="Picture 9" descr="A close up of a screen&#10;&#10;Description automatically generated">
            <a:extLst>
              <a:ext uri="{FF2B5EF4-FFF2-40B4-BE49-F238E27FC236}">
                <a16:creationId xmlns:a16="http://schemas.microsoft.com/office/drawing/2014/main" id="{852B34F2-14CE-1447-BA31-F878CA442D5C}"/>
              </a:ext>
            </a:extLst>
          </p:cNvPr>
          <p:cNvPicPr>
            <a:picLocks noChangeAspect="1"/>
          </p:cNvPicPr>
          <p:nvPr userDrawn="1"/>
        </p:nvPicPr>
        <p:blipFill>
          <a:blip r:embed="rId3"/>
          <a:stretch>
            <a:fillRect/>
          </a:stretch>
        </p:blipFill>
        <p:spPr>
          <a:xfrm>
            <a:off x="467544" y="5733256"/>
            <a:ext cx="1998536" cy="438036"/>
          </a:xfrm>
          <a:prstGeom prst="rect">
            <a:avLst/>
          </a:prstGeom>
        </p:spPr>
      </p:pic>
      <p:sp>
        <p:nvSpPr>
          <p:cNvPr id="11" name="TextBox 10">
            <a:extLst>
              <a:ext uri="{FF2B5EF4-FFF2-40B4-BE49-F238E27FC236}">
                <a16:creationId xmlns:a16="http://schemas.microsoft.com/office/drawing/2014/main" id="{9346A57C-A164-7442-B5F5-20F342AA3AFE}"/>
              </a:ext>
            </a:extLst>
          </p:cNvPr>
          <p:cNvSpPr txBox="1"/>
          <p:nvPr userDrawn="1"/>
        </p:nvSpPr>
        <p:spPr>
          <a:xfrm>
            <a:off x="395536" y="6383893"/>
            <a:ext cx="7920879" cy="276999"/>
          </a:xfrm>
          <a:prstGeom prst="rect">
            <a:avLst/>
          </a:prstGeom>
          <a:noFill/>
        </p:spPr>
        <p:txBody>
          <a:bodyPr wrap="square" rtlCol="0">
            <a:spAutoFit/>
          </a:bodyPr>
          <a:lstStyle/>
          <a:p>
            <a:r>
              <a:rPr lang="en-GB" sz="600" dirty="0" err="1">
                <a:latin typeface="Open Sans" panose="020B0606030504020204" pitchFamily="34" charset="0"/>
                <a:ea typeface="Open Sans" panose="020B0606030504020204" pitchFamily="34" charset="0"/>
                <a:cs typeface="Open Sans" panose="020B0606030504020204" pitchFamily="34" charset="0"/>
              </a:rPr>
              <a:t>Eng</a:t>
            </a:r>
            <a:r>
              <a:rPr lang="en-GB" sz="600" dirty="0">
                <a:latin typeface="Open Sans" panose="020B0606030504020204" pitchFamily="34" charset="0"/>
                <a:ea typeface="Open Sans" panose="020B0606030504020204" pitchFamily="34" charset="0"/>
                <a:cs typeface="Open Sans" panose="020B0606030504020204" pitchFamily="34" charset="0"/>
              </a:rPr>
              <a:t> and Wales charity no. 1105851 Scot charity no. SC039150 Company no. 5171525 Christian Aid Ireland: NI charity no. NIC101631 Company no. NI059154 and ROI charity no. 20014162 Company no. 426928. </a:t>
            </a:r>
            <a:br>
              <a:rPr lang="en-GB" sz="600" dirty="0">
                <a:latin typeface="Open Sans" panose="020B0606030504020204" pitchFamily="34" charset="0"/>
                <a:ea typeface="Open Sans" panose="020B0606030504020204" pitchFamily="34" charset="0"/>
                <a:cs typeface="Open Sans" panose="020B0606030504020204" pitchFamily="34" charset="0"/>
              </a:rPr>
            </a:br>
            <a:r>
              <a:rPr lang="en-GB" sz="600" dirty="0">
                <a:latin typeface="Open Sans" panose="020B0606030504020204" pitchFamily="34" charset="0"/>
                <a:ea typeface="Open Sans" panose="020B0606030504020204" pitchFamily="34" charset="0"/>
                <a:cs typeface="Open Sans" panose="020B0606030504020204" pitchFamily="34" charset="0"/>
              </a:rPr>
              <a:t>The Christian Aid name and logo are trademarks of Christian Aid. © Christian Aid June 2025</a:t>
            </a:r>
            <a:endParaRPr lang="en-US" dirty="0"/>
          </a:p>
        </p:txBody>
      </p:sp>
    </p:spTree>
    <p:extLst>
      <p:ext uri="{BB962C8B-B14F-4D97-AF65-F5344CB8AC3E}">
        <p14:creationId xmlns:p14="http://schemas.microsoft.com/office/powerpoint/2010/main" val="2968707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with small photo">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EE66F253-277E-F942-AD86-21DA395AC88F}"/>
              </a:ext>
            </a:extLst>
          </p:cNvPr>
          <p:cNvSpPr>
            <a:spLocks noGrp="1"/>
          </p:cNvSpPr>
          <p:nvPr>
            <p:ph type="pic" sz="quarter" idx="10" hasCustomPrompt="1"/>
          </p:nvPr>
        </p:nvSpPr>
        <p:spPr>
          <a:xfrm>
            <a:off x="1835150" y="2060848"/>
            <a:ext cx="5616575" cy="3455715"/>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Tx/>
              <a:buNone/>
              <a:tabLst/>
              <a:defRPr b="1">
                <a:latin typeface="Open Sans" panose="020B0606030504020204" pitchFamily="34" charset="0"/>
                <a:ea typeface="Open Sans" panose="020B0606030504020204" pitchFamily="34" charset="0"/>
                <a:cs typeface="Open Sans" panose="020B0606030504020204" pitchFamily="34" charset="0"/>
              </a:defRPr>
            </a:lvl1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on picture icon to insert photo</a:t>
            </a:r>
          </a:p>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p>
          <a:p>
            <a:endParaRPr lang="en-US"/>
          </a:p>
        </p:txBody>
      </p:sp>
      <p:sp>
        <p:nvSpPr>
          <p:cNvPr id="4" name="Title Placeholder 2">
            <a:extLst>
              <a:ext uri="{FF2B5EF4-FFF2-40B4-BE49-F238E27FC236}">
                <a16:creationId xmlns:a16="http://schemas.microsoft.com/office/drawing/2014/main" id="{7D7BDB44-6165-454C-9EE9-7CDFD30B1018}"/>
              </a:ext>
            </a:extLst>
          </p:cNvPr>
          <p:cNvSpPr>
            <a:spLocks noGrp="1"/>
          </p:cNvSpPr>
          <p:nvPr>
            <p:ph type="title" hasCustomPrompt="1"/>
          </p:nvPr>
        </p:nvSpPr>
        <p:spPr>
          <a:xfrm>
            <a:off x="644549" y="764704"/>
            <a:ext cx="7831782" cy="1296144"/>
          </a:xfrm>
          <a:prstGeom prst="rect">
            <a:avLst/>
          </a:prstGeom>
        </p:spPr>
        <p:txBody>
          <a:bodyPr vert="horz" lIns="91440" tIns="45720" rIns="91440" bIns="45720" rtlCol="0" anchor="ctr">
            <a:normAutofit/>
          </a:bodyPr>
          <a:lstStyle>
            <a:lvl1pPr>
              <a:defRPr sz="4400" b="1" i="0">
                <a:latin typeface="Mokoko XBold" panose="02060503020203020204" pitchFamily="18" charset="77"/>
                <a:cs typeface="Mokoko XBold" panose="02060503020203020204" pitchFamily="18" charset="77"/>
              </a:defRPr>
            </a:lvl1pPr>
          </a:lstStyle>
          <a:p>
            <a:r>
              <a:rPr lang="en-GB"/>
              <a:t>Short title goes here</a:t>
            </a:r>
            <a:endParaRPr lang="en-US"/>
          </a:p>
        </p:txBody>
      </p:sp>
    </p:spTree>
    <p:extLst>
      <p:ext uri="{BB962C8B-B14F-4D97-AF65-F5344CB8AC3E}">
        <p14:creationId xmlns:p14="http://schemas.microsoft.com/office/powerpoint/2010/main" val="39357960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A Template - End Slide 2">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0577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with large photo">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EE66F253-277E-F942-AD86-21DA395AC88F}"/>
              </a:ext>
            </a:extLst>
          </p:cNvPr>
          <p:cNvSpPr>
            <a:spLocks noGrp="1"/>
          </p:cNvSpPr>
          <p:nvPr>
            <p:ph type="pic" sz="quarter" idx="10" hasCustomPrompt="1"/>
          </p:nvPr>
        </p:nvSpPr>
        <p:spPr>
          <a:xfrm>
            <a:off x="-36512" y="0"/>
            <a:ext cx="9180512" cy="6957392"/>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Tx/>
              <a:buNone/>
              <a:tabLst/>
              <a:defRPr b="1">
                <a:latin typeface="Open Sans" panose="020B0606030504020204" pitchFamily="34" charset="0"/>
                <a:ea typeface="Open Sans" panose="020B0606030504020204" pitchFamily="34" charset="0"/>
                <a:cs typeface="Open Sans" panose="020B0606030504020204" pitchFamily="34" charset="0"/>
              </a:defRPr>
            </a:lvl1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on picture icon to insert photo</a:t>
            </a:r>
          </a:p>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p>
          <a:p>
            <a:endParaRPr lang="en-US"/>
          </a:p>
        </p:txBody>
      </p:sp>
      <p:sp>
        <p:nvSpPr>
          <p:cNvPr id="4" name="Title Placeholder 2">
            <a:extLst>
              <a:ext uri="{FF2B5EF4-FFF2-40B4-BE49-F238E27FC236}">
                <a16:creationId xmlns:a16="http://schemas.microsoft.com/office/drawing/2014/main" id="{7D7BDB44-6165-454C-9EE9-7CDFD30B1018}"/>
              </a:ext>
            </a:extLst>
          </p:cNvPr>
          <p:cNvSpPr>
            <a:spLocks noGrp="1"/>
          </p:cNvSpPr>
          <p:nvPr>
            <p:ph type="title" hasCustomPrompt="1"/>
          </p:nvPr>
        </p:nvSpPr>
        <p:spPr>
          <a:xfrm>
            <a:off x="644549" y="764704"/>
            <a:ext cx="7831782" cy="1296144"/>
          </a:xfrm>
          <a:prstGeom prst="rect">
            <a:avLst/>
          </a:prstGeom>
        </p:spPr>
        <p:txBody>
          <a:bodyPr vert="horz" lIns="91440" tIns="45720" rIns="91440" bIns="45720" rtlCol="0" anchor="ctr">
            <a:normAutofit/>
          </a:bodyPr>
          <a:lstStyle>
            <a:lvl1pPr>
              <a:defRPr sz="4400" b="1" i="0">
                <a:latin typeface="Mokoko XBold" panose="02060503020203020204" pitchFamily="18" charset="77"/>
                <a:cs typeface="Mokoko XBold" panose="02060503020203020204" pitchFamily="18" charset="77"/>
              </a:defRPr>
            </a:lvl1pPr>
          </a:lstStyle>
          <a:p>
            <a:r>
              <a:rPr lang="en-GB"/>
              <a:t>Short title goes here</a:t>
            </a:r>
            <a:endParaRPr lang="en-US"/>
          </a:p>
        </p:txBody>
      </p:sp>
    </p:spTree>
    <p:extLst>
      <p:ext uri="{BB962C8B-B14F-4D97-AF65-F5344CB8AC3E}">
        <p14:creationId xmlns:p14="http://schemas.microsoft.com/office/powerpoint/2010/main" val="110729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White event slide">
    <p:spTree>
      <p:nvGrpSpPr>
        <p:cNvPr id="1" name=""/>
        <p:cNvGrpSpPr/>
        <p:nvPr/>
      </p:nvGrpSpPr>
      <p:grpSpPr>
        <a:xfrm>
          <a:off x="0" y="0"/>
          <a:ext cx="0" cy="0"/>
          <a:chOff x="0" y="0"/>
          <a:chExt cx="0" cy="0"/>
        </a:xfrm>
      </p:grpSpPr>
      <p:sp>
        <p:nvSpPr>
          <p:cNvPr id="4" name="Title Placeholder 2">
            <a:extLst>
              <a:ext uri="{FF2B5EF4-FFF2-40B4-BE49-F238E27FC236}">
                <a16:creationId xmlns:a16="http://schemas.microsoft.com/office/drawing/2014/main" id="{7D7BDB44-6165-454C-9EE9-7CDFD30B1018}"/>
              </a:ext>
            </a:extLst>
          </p:cNvPr>
          <p:cNvSpPr>
            <a:spLocks noGrp="1"/>
          </p:cNvSpPr>
          <p:nvPr>
            <p:ph type="title" hasCustomPrompt="1"/>
          </p:nvPr>
        </p:nvSpPr>
        <p:spPr>
          <a:xfrm>
            <a:off x="644549" y="764704"/>
            <a:ext cx="7831782" cy="1296144"/>
          </a:xfrm>
          <a:prstGeom prst="rect">
            <a:avLst/>
          </a:prstGeom>
        </p:spPr>
        <p:txBody>
          <a:bodyPr vert="horz" lIns="91440" tIns="45720" rIns="91440" bIns="45720" rtlCol="0" anchor="ctr">
            <a:normAutofit/>
          </a:bodyPr>
          <a:lstStyle>
            <a:lvl1pPr>
              <a:defRPr sz="4400" b="1" i="0">
                <a:latin typeface="Mokoko XBold" panose="02060503020203020204" pitchFamily="18" charset="77"/>
                <a:cs typeface="Mokoko XBold" panose="02060503020203020204" pitchFamily="18" charset="77"/>
              </a:defRPr>
            </a:lvl1pPr>
          </a:lstStyle>
          <a:p>
            <a:r>
              <a:rPr lang="en-GB"/>
              <a:t>Short title goes here</a:t>
            </a:r>
            <a:endParaRPr lang="en-US"/>
          </a:p>
        </p:txBody>
      </p:sp>
      <p:sp>
        <p:nvSpPr>
          <p:cNvPr id="5" name="Text Placeholder 2">
            <a:extLst>
              <a:ext uri="{FF2B5EF4-FFF2-40B4-BE49-F238E27FC236}">
                <a16:creationId xmlns:a16="http://schemas.microsoft.com/office/drawing/2014/main" id="{59D373CF-AE2A-3E4E-BAD4-37D92DF2A893}"/>
              </a:ext>
            </a:extLst>
          </p:cNvPr>
          <p:cNvSpPr>
            <a:spLocks noGrp="1"/>
          </p:cNvSpPr>
          <p:nvPr>
            <p:ph type="body" sz="quarter" idx="10" hasCustomPrompt="1"/>
          </p:nvPr>
        </p:nvSpPr>
        <p:spPr>
          <a:xfrm>
            <a:off x="1583668" y="2276872"/>
            <a:ext cx="5976664" cy="2736254"/>
          </a:xfrm>
          <a:prstGeom prst="rect">
            <a:avLst/>
          </a:prstGeom>
        </p:spPr>
        <p:txBody>
          <a:bodyPr/>
          <a:lstStyle>
            <a:lvl1pPr>
              <a:defRPr>
                <a:solidFill>
                  <a:schemeClr val="tx1"/>
                </a:solidFill>
              </a:defRPr>
            </a:lvl1pPr>
          </a:lstStyle>
          <a:p>
            <a:pPr lvl="0"/>
            <a:r>
              <a:rPr lang="en-GB"/>
              <a:t>Speaker name and job title</a:t>
            </a:r>
          </a:p>
          <a:p>
            <a:pPr lvl="0"/>
            <a:endParaRPr lang="en-GB"/>
          </a:p>
          <a:p>
            <a:pPr lvl="0"/>
            <a:r>
              <a:rPr lang="en-GB"/>
              <a:t>Date and time</a:t>
            </a:r>
          </a:p>
        </p:txBody>
      </p:sp>
    </p:spTree>
    <p:extLst>
      <p:ext uri="{BB962C8B-B14F-4D97-AF65-F5344CB8AC3E}">
        <p14:creationId xmlns:p14="http://schemas.microsoft.com/office/powerpoint/2010/main" val="754688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 red event title">
    <p:spTree>
      <p:nvGrpSpPr>
        <p:cNvPr id="1" name=""/>
        <p:cNvGrpSpPr/>
        <p:nvPr/>
      </p:nvGrpSpPr>
      <p:grpSpPr>
        <a:xfrm>
          <a:off x="0" y="0"/>
          <a:ext cx="0" cy="0"/>
          <a:chOff x="0" y="0"/>
          <a:chExt cx="0" cy="0"/>
        </a:xfrm>
      </p:grpSpPr>
      <p:sp>
        <p:nvSpPr>
          <p:cNvPr id="5" name="Title Placeholder 2">
            <a:extLst>
              <a:ext uri="{FF2B5EF4-FFF2-40B4-BE49-F238E27FC236}">
                <a16:creationId xmlns:a16="http://schemas.microsoft.com/office/drawing/2014/main" id="{FBBF20E2-C7F4-4545-8238-46D5ABB1E3C5}"/>
              </a:ext>
            </a:extLst>
          </p:cNvPr>
          <p:cNvSpPr txBox="1">
            <a:spLocks/>
          </p:cNvSpPr>
          <p:nvPr userDrawn="1"/>
        </p:nvSpPr>
        <p:spPr>
          <a:xfrm>
            <a:off x="539552" y="692696"/>
            <a:ext cx="7831782" cy="129614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i="0" kern="1200">
                <a:solidFill>
                  <a:srgbClr val="FF0000"/>
                </a:solidFill>
                <a:latin typeface="Mokoko XBold" panose="02060503020203020204" pitchFamily="18" charset="77"/>
                <a:ea typeface="+mj-ea"/>
                <a:cs typeface="Mokoko XBold" panose="02060503020203020204" pitchFamily="18" charset="77"/>
              </a:defRPr>
            </a:lvl1pPr>
          </a:lstStyle>
          <a:p>
            <a:pPr fontAlgn="auto">
              <a:spcAft>
                <a:spcPts val="0"/>
              </a:spcAft>
            </a:pPr>
            <a:r>
              <a:rPr lang="en-GB">
                <a:solidFill>
                  <a:schemeClr val="bg1"/>
                </a:solidFill>
              </a:rPr>
              <a:t>Event title goes here</a:t>
            </a:r>
            <a:endParaRPr lang="en-US">
              <a:solidFill>
                <a:schemeClr val="bg1"/>
              </a:solidFill>
            </a:endParaRPr>
          </a:p>
        </p:txBody>
      </p:sp>
      <p:sp>
        <p:nvSpPr>
          <p:cNvPr id="3" name="Text Placeholder 2">
            <a:extLst>
              <a:ext uri="{FF2B5EF4-FFF2-40B4-BE49-F238E27FC236}">
                <a16:creationId xmlns:a16="http://schemas.microsoft.com/office/drawing/2014/main" id="{304F8D0C-BEE0-4F45-AEDE-786F026C103A}"/>
              </a:ext>
            </a:extLst>
          </p:cNvPr>
          <p:cNvSpPr>
            <a:spLocks noGrp="1"/>
          </p:cNvSpPr>
          <p:nvPr>
            <p:ph type="body" sz="quarter" idx="10" hasCustomPrompt="1"/>
          </p:nvPr>
        </p:nvSpPr>
        <p:spPr>
          <a:xfrm>
            <a:off x="1583668" y="2276872"/>
            <a:ext cx="5976664" cy="2736254"/>
          </a:xfrm>
          <a:prstGeom prst="rect">
            <a:avLst/>
          </a:prstGeom>
        </p:spPr>
        <p:txBody>
          <a:bodyPr/>
          <a:lstStyle>
            <a:lvl1pPr>
              <a:defRPr>
                <a:solidFill>
                  <a:schemeClr val="bg1"/>
                </a:solidFill>
              </a:defRPr>
            </a:lvl1pPr>
          </a:lstStyle>
          <a:p>
            <a:pPr lvl="0"/>
            <a:r>
              <a:rPr lang="en-GB"/>
              <a:t>Speaker name and job title</a:t>
            </a:r>
          </a:p>
          <a:p>
            <a:pPr lvl="0"/>
            <a:endParaRPr lang="en-GB"/>
          </a:p>
          <a:p>
            <a:pPr lvl="0"/>
            <a:r>
              <a:rPr lang="en-GB"/>
              <a:t>Date and time</a:t>
            </a:r>
          </a:p>
        </p:txBody>
      </p:sp>
    </p:spTree>
    <p:extLst>
      <p:ext uri="{BB962C8B-B14F-4D97-AF65-F5344CB8AC3E}">
        <p14:creationId xmlns:p14="http://schemas.microsoft.com/office/powerpoint/2010/main" val="41835845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slide - Bullet slide 1">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598B1744-B702-DD42-AB65-AC3E90A300EC}"/>
              </a:ext>
            </a:extLst>
          </p:cNvPr>
          <p:cNvSpPr>
            <a:spLocks noGrp="1" noChangeArrowheads="1"/>
          </p:cNvSpPr>
          <p:nvPr>
            <p:ph type="sldNum" sz="quarter" idx="11"/>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20" name="Content Placeholder 19">
            <a:extLst>
              <a:ext uri="{FF2B5EF4-FFF2-40B4-BE49-F238E27FC236}">
                <a16:creationId xmlns:a16="http://schemas.microsoft.com/office/drawing/2014/main" id="{5EA112BD-3A00-844C-979E-9A36DF277562}"/>
              </a:ext>
            </a:extLst>
          </p:cNvPr>
          <p:cNvSpPr>
            <a:spLocks noGrp="1"/>
          </p:cNvSpPr>
          <p:nvPr>
            <p:ph sz="quarter" idx="12" hasCustomPrompt="1"/>
          </p:nvPr>
        </p:nvSpPr>
        <p:spPr>
          <a:xfrm>
            <a:off x="628650" y="1412776"/>
            <a:ext cx="7886700" cy="3744415"/>
          </a:xfrm>
          <a:prstGeom prst="rect">
            <a:avLst/>
          </a:prstGeom>
        </p:spPr>
        <p:txBody>
          <a:bodyPr/>
          <a:lstStyle>
            <a:lvl1pPr marL="450850" indent="-450850">
              <a:buSzPct val="80000"/>
              <a:buBlip>
                <a:blip r:embed="rId2"/>
              </a:buBlip>
              <a:tabLst/>
              <a:defRPr sz="2800"/>
            </a:lvl1pPr>
          </a:lstStyle>
          <a:p>
            <a:pPr marL="447675" indent="-447675">
              <a:buBlip>
                <a:blip r:embed="rId2"/>
              </a:buBlip>
            </a:pPr>
            <a:r>
              <a:rPr lang="en-GB" sz="3200"/>
              <a:t>Bullet point one</a:t>
            </a:r>
          </a:p>
          <a:p>
            <a:pPr marL="447675" indent="-447675">
              <a:buBlip>
                <a:blip r:embed="rId2"/>
              </a:buBlip>
            </a:pPr>
            <a:r>
              <a:rPr lang="en-GB" sz="3200"/>
              <a:t>Bullet point two</a:t>
            </a:r>
          </a:p>
          <a:p>
            <a:pPr marL="447675" indent="-447675">
              <a:buBlip>
                <a:blip r:embed="rId2"/>
              </a:buBlip>
            </a:pPr>
            <a:r>
              <a:rPr lang="en-GB" sz="3200"/>
              <a:t>Bullet point three</a:t>
            </a:r>
          </a:p>
        </p:txBody>
      </p:sp>
      <p:sp>
        <p:nvSpPr>
          <p:cNvPr id="21" name="Title Placeholder 9">
            <a:extLst>
              <a:ext uri="{FF2B5EF4-FFF2-40B4-BE49-F238E27FC236}">
                <a16:creationId xmlns:a16="http://schemas.microsoft.com/office/drawing/2014/main" id="{458D25EE-03BA-3742-9CC2-160C138E2939}"/>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lvl1pPr>
              <a:defRPr b="1" i="0">
                <a:latin typeface="Mokoko XBold" panose="02060503020203020204" pitchFamily="18" charset="77"/>
                <a:cs typeface="Mokoko XBold" panose="02060503020203020204" pitchFamily="18" charset="77"/>
              </a:defRPr>
            </a:lvl1pPr>
          </a:lstStyle>
          <a:p>
            <a:r>
              <a:rPr lang="en-GB"/>
              <a:t>Sample title </a:t>
            </a:r>
            <a:endParaRPr lang="en-US"/>
          </a:p>
        </p:txBody>
      </p:sp>
    </p:spTree>
    <p:extLst>
      <p:ext uri="{BB962C8B-B14F-4D97-AF65-F5344CB8AC3E}">
        <p14:creationId xmlns:p14="http://schemas.microsoft.com/office/powerpoint/2010/main" val="1543932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slide - Bullet Slide 2">
    <p:spTree>
      <p:nvGrpSpPr>
        <p:cNvPr id="1" name=""/>
        <p:cNvGrpSpPr/>
        <p:nvPr/>
      </p:nvGrpSpPr>
      <p:grpSpPr>
        <a:xfrm>
          <a:off x="0" y="0"/>
          <a:ext cx="0" cy="0"/>
          <a:chOff x="0" y="0"/>
          <a:chExt cx="0" cy="0"/>
        </a:xfrm>
      </p:grpSpPr>
      <p:sp>
        <p:nvSpPr>
          <p:cNvPr id="10" name="Title Placeholder 9">
            <a:extLst>
              <a:ext uri="{FF2B5EF4-FFF2-40B4-BE49-F238E27FC236}">
                <a16:creationId xmlns:a16="http://schemas.microsoft.com/office/drawing/2014/main" id="{CCC465FE-5718-C148-B398-A3B5B47D238D}"/>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p>
            <a:r>
              <a:rPr lang="en-GB"/>
              <a:t>Sample title </a:t>
            </a:r>
            <a:endParaRPr lang="en-US"/>
          </a:p>
        </p:txBody>
      </p:sp>
      <p:sp>
        <p:nvSpPr>
          <p:cNvPr id="6" name="Rectangle 6">
            <a:extLst>
              <a:ext uri="{FF2B5EF4-FFF2-40B4-BE49-F238E27FC236}">
                <a16:creationId xmlns:a16="http://schemas.microsoft.com/office/drawing/2014/main" id="{B8CC578E-4D18-694E-BBED-18FBECC08C05}"/>
              </a:ext>
            </a:extLst>
          </p:cNvPr>
          <p:cNvSpPr>
            <a:spLocks noGrp="1" noChangeArrowheads="1"/>
          </p:cNvSpPr>
          <p:nvPr>
            <p:ph type="sldNum" sz="quarter" idx="11"/>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5" name="Content Placeholder 19">
            <a:extLst>
              <a:ext uri="{FF2B5EF4-FFF2-40B4-BE49-F238E27FC236}">
                <a16:creationId xmlns:a16="http://schemas.microsoft.com/office/drawing/2014/main" id="{071E844E-9385-214A-9411-ADA2F973302A}"/>
              </a:ext>
            </a:extLst>
          </p:cNvPr>
          <p:cNvSpPr>
            <a:spLocks noGrp="1"/>
          </p:cNvSpPr>
          <p:nvPr>
            <p:ph sz="quarter" idx="12" hasCustomPrompt="1"/>
          </p:nvPr>
        </p:nvSpPr>
        <p:spPr>
          <a:xfrm>
            <a:off x="628650" y="1412776"/>
            <a:ext cx="7886700" cy="3744415"/>
          </a:xfrm>
          <a:prstGeom prst="rect">
            <a:avLst/>
          </a:prstGeom>
        </p:spPr>
        <p:txBody>
          <a:bodyPr/>
          <a:lstStyle>
            <a:lvl1pPr marL="712788" indent="-288925">
              <a:buBlip>
                <a:blip r:embed="rId2"/>
              </a:buBlip>
              <a:tabLst/>
              <a:defRPr sz="2400"/>
            </a:lvl1pPr>
            <a:lvl2pPr marL="712788" indent="-288925">
              <a:tabLst/>
              <a:defRPr sz="2400"/>
            </a:lvl2pPr>
          </a:lstStyle>
          <a:p>
            <a:pPr marL="447675" indent="-447675">
              <a:buBlip>
                <a:blip r:embed="rId2"/>
              </a:buBlip>
            </a:pPr>
            <a:r>
              <a:rPr lang="en-GB" sz="3200"/>
              <a:t>Bullet point one</a:t>
            </a:r>
          </a:p>
          <a:p>
            <a:pPr lvl="1"/>
            <a:r>
              <a:rPr lang="en-GB"/>
              <a:t>Second</a:t>
            </a:r>
            <a:endParaRPr lang="en-GB" sz="3200"/>
          </a:p>
        </p:txBody>
      </p:sp>
    </p:spTree>
    <p:extLst>
      <p:ext uri="{BB962C8B-B14F-4D97-AF65-F5344CB8AC3E}">
        <p14:creationId xmlns:p14="http://schemas.microsoft.com/office/powerpoint/2010/main" val="401866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slide - Bullet Slide 3">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791C3F34-D881-BA4A-BDD3-D9437A620090}"/>
              </a:ext>
            </a:extLst>
          </p:cNvPr>
          <p:cNvSpPr>
            <a:spLocks noGrp="1"/>
          </p:cNvSpPr>
          <p:nvPr>
            <p:ph sz="quarter" idx="12" hasCustomPrompt="1"/>
          </p:nvPr>
        </p:nvSpPr>
        <p:spPr>
          <a:xfrm>
            <a:off x="628650" y="1412776"/>
            <a:ext cx="3778250" cy="3959225"/>
          </a:xfrm>
          <a:prstGeom prst="rect">
            <a:avLst/>
          </a:prstGeom>
        </p:spPr>
        <p:txBody>
          <a:bodyPr/>
          <a:lstStyle>
            <a:lvl1pPr marL="450850" indent="-450850" defTabSz="698400">
              <a:spcBef>
                <a:spcPts val="600"/>
              </a:spcBef>
              <a:buBlip>
                <a:blip r:embed="rId2"/>
              </a:buBlip>
              <a:tabLst/>
              <a:defRPr sz="3600"/>
            </a:lvl1pPr>
            <a:lvl2pPr marL="407988" indent="174625">
              <a:tabLst/>
              <a:defRPr sz="2800"/>
            </a:lvl2pPr>
          </a:lstStyle>
          <a:p>
            <a:pPr marL="447675" lvl="0" indent="-447675">
              <a:buBlip>
                <a:blip r:embed="rId2"/>
              </a:buBlip>
            </a:pPr>
            <a:r>
              <a:rPr lang="en-GB" sz="3200"/>
              <a:t>Bullet point one</a:t>
            </a:r>
          </a:p>
          <a:p>
            <a:pPr lvl="1"/>
            <a:r>
              <a:rPr lang="en-GB"/>
              <a:t>Second level</a:t>
            </a:r>
          </a:p>
        </p:txBody>
      </p:sp>
      <p:sp>
        <p:nvSpPr>
          <p:cNvPr id="15" name="Content Placeholder 13">
            <a:extLst>
              <a:ext uri="{FF2B5EF4-FFF2-40B4-BE49-F238E27FC236}">
                <a16:creationId xmlns:a16="http://schemas.microsoft.com/office/drawing/2014/main" id="{114F7350-8891-CB4C-9FF5-26BFC19328A2}"/>
              </a:ext>
            </a:extLst>
          </p:cNvPr>
          <p:cNvSpPr>
            <a:spLocks noGrp="1"/>
          </p:cNvSpPr>
          <p:nvPr>
            <p:ph sz="quarter" idx="13" hasCustomPrompt="1"/>
          </p:nvPr>
        </p:nvSpPr>
        <p:spPr>
          <a:xfrm>
            <a:off x="4561823" y="1412776"/>
            <a:ext cx="3778250" cy="3959225"/>
          </a:xfrm>
          <a:prstGeom prst="rect">
            <a:avLst/>
          </a:prstGeom>
        </p:spPr>
        <p:txBody>
          <a:bodyPr/>
          <a:lstStyle>
            <a:lvl1pPr marL="447675" indent="-447675">
              <a:buBlip>
                <a:blip r:embed="rId2"/>
              </a:buBlip>
              <a:defRPr/>
            </a:lvl1pPr>
            <a:lvl2pPr marL="806450" indent="-361950">
              <a:tabLst/>
              <a:defRPr/>
            </a:lvl2pPr>
          </a:lstStyle>
          <a:p>
            <a:pPr marL="447675" indent="-447675">
              <a:buBlip>
                <a:blip r:embed="rId2"/>
              </a:buBlip>
            </a:pPr>
            <a:r>
              <a:rPr lang="en-GB" sz="3200"/>
              <a:t>Bullet point two</a:t>
            </a:r>
          </a:p>
          <a:p>
            <a:pPr lvl="1"/>
            <a:r>
              <a:rPr lang="en-GB"/>
              <a:t>Second level</a:t>
            </a:r>
          </a:p>
        </p:txBody>
      </p:sp>
      <p:sp>
        <p:nvSpPr>
          <p:cNvPr id="16" name="Title Placeholder 9">
            <a:extLst>
              <a:ext uri="{FF2B5EF4-FFF2-40B4-BE49-F238E27FC236}">
                <a16:creationId xmlns:a16="http://schemas.microsoft.com/office/drawing/2014/main" id="{175180C8-5F5C-DF4E-AFE1-FCBCC33F9798}"/>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p>
            <a:r>
              <a:rPr lang="en-GB"/>
              <a:t>Sample title </a:t>
            </a:r>
            <a:endParaRPr lang="en-US"/>
          </a:p>
        </p:txBody>
      </p:sp>
      <p:sp>
        <p:nvSpPr>
          <p:cNvPr id="7" name="Slide Number Placeholder 6">
            <a:extLst>
              <a:ext uri="{FF2B5EF4-FFF2-40B4-BE49-F238E27FC236}">
                <a16:creationId xmlns:a16="http://schemas.microsoft.com/office/drawing/2014/main" id="{55F1F35F-A603-9D4C-8EBF-D58D960ECBC9}"/>
              </a:ext>
            </a:extLst>
          </p:cNvPr>
          <p:cNvSpPr>
            <a:spLocks noGrp="1" noChangeArrowheads="1"/>
          </p:cNvSpPr>
          <p:nvPr>
            <p:ph type="sldNum" sz="quarter" idx="11"/>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Tree>
    <p:extLst>
      <p:ext uri="{BB962C8B-B14F-4D97-AF65-F5344CB8AC3E}">
        <p14:creationId xmlns:p14="http://schemas.microsoft.com/office/powerpoint/2010/main" val="41851297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Slide 4">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A2EA9252-D54C-DE43-93DE-3F956E756E94}"/>
              </a:ext>
            </a:extLst>
          </p:cNvPr>
          <p:cNvSpPr>
            <a:spLocks noGrp="1"/>
          </p:cNvSpPr>
          <p:nvPr>
            <p:ph type="body" sz="quarter" idx="11" hasCustomPrompt="1"/>
          </p:nvPr>
        </p:nvSpPr>
        <p:spPr>
          <a:xfrm>
            <a:off x="539750" y="1341438"/>
            <a:ext cx="3744913" cy="3959225"/>
          </a:xfrm>
        </p:spPr>
        <p:txBody>
          <a:bodyPr/>
          <a:lstStyle>
            <a:lvl1pPr>
              <a:defRPr b="1"/>
            </a:lvl1pPr>
          </a:lstStyle>
          <a:p>
            <a:pPr lvl="0"/>
            <a:r>
              <a:rPr lang="en-US"/>
              <a:t>‘This could be a pull quote from the person in the photo. ‘Because of climate change and drought, I worry a lot about food’ Quote attribution here in this style</a:t>
            </a:r>
          </a:p>
        </p:txBody>
      </p:sp>
      <p:sp>
        <p:nvSpPr>
          <p:cNvPr id="4" name="Picture Placeholder 3">
            <a:extLst>
              <a:ext uri="{FF2B5EF4-FFF2-40B4-BE49-F238E27FC236}">
                <a16:creationId xmlns:a16="http://schemas.microsoft.com/office/drawing/2014/main" id="{2D263CD8-A5EF-6740-8FC8-5E905C12D11F}"/>
              </a:ext>
            </a:extLst>
          </p:cNvPr>
          <p:cNvSpPr>
            <a:spLocks noGrp="1"/>
          </p:cNvSpPr>
          <p:nvPr>
            <p:ph type="pic" sz="quarter" idx="12" hasCustomPrompt="1"/>
          </p:nvPr>
        </p:nvSpPr>
        <p:spPr>
          <a:xfrm>
            <a:off x="4484216" y="1341437"/>
            <a:ext cx="4067175" cy="4390801"/>
          </a:xfrm>
        </p:spPr>
        <p:txBody>
          <a:bodyPr anchor="ctr"/>
          <a:lstStyle>
            <a:lvl1pPr marL="0" marR="0" indent="0" algn="ctr" defTabSz="914400" rtl="0" eaLnBrk="1" fontAlgn="base" latinLnBrk="0" hangingPunct="1">
              <a:lnSpc>
                <a:spcPct val="100000"/>
              </a:lnSpc>
              <a:spcBef>
                <a:spcPct val="20000"/>
              </a:spcBef>
              <a:spcAft>
                <a:spcPct val="0"/>
              </a:spcAft>
              <a:buClr>
                <a:srgbClr val="FF0000"/>
              </a:buClr>
              <a:buSzTx/>
              <a:buFontTx/>
              <a:buNone/>
              <a:tabLst/>
              <a:defRPr/>
            </a:lvl1pPr>
          </a:lstStyle>
          <a:p>
            <a:pPr marL="0" marR="0" lvl="0" indent="0" algn="ctr" defTabSz="914400" rtl="0" eaLnBrk="1" fontAlgn="base" latinLnBrk="0" hangingPunct="1">
              <a:lnSpc>
                <a:spcPct val="100000"/>
              </a:lnSpc>
              <a:spcBef>
                <a:spcPct val="20000"/>
              </a:spcBef>
              <a:spcAft>
                <a:spcPct val="0"/>
              </a:spcAft>
              <a:buClr>
                <a:srgbClr val="FF0000"/>
              </a:buClr>
              <a:buSzTx/>
              <a:buFontTx/>
              <a:buNone/>
              <a:tabLst/>
              <a:defRPr/>
            </a:pPr>
            <a:r>
              <a:rPr lang="en-US"/>
              <a:t>Click on picture icon to insert photo</a:t>
            </a:r>
          </a:p>
          <a:p>
            <a:endParaRPr lang="en-US"/>
          </a:p>
          <a:p>
            <a:endParaRPr lang="en-US"/>
          </a:p>
        </p:txBody>
      </p:sp>
      <p:sp>
        <p:nvSpPr>
          <p:cNvPr id="6" name="Rectangle 6">
            <a:extLst>
              <a:ext uri="{FF2B5EF4-FFF2-40B4-BE49-F238E27FC236}">
                <a16:creationId xmlns:a16="http://schemas.microsoft.com/office/drawing/2014/main" id="{49894434-55D9-D946-A2A3-6ED3B95C9976}"/>
              </a:ext>
            </a:extLst>
          </p:cNvPr>
          <p:cNvSpPr>
            <a:spLocks noGrp="1" noChangeArrowheads="1"/>
          </p:cNvSpPr>
          <p:nvPr>
            <p:ph type="sldNum" sz="quarter" idx="13"/>
          </p:nvPr>
        </p:nvSpPr>
        <p:spPr>
          <a:xfrm>
            <a:off x="7884368" y="6349913"/>
            <a:ext cx="1079500" cy="485775"/>
          </a:xfrm>
          <a:prstGeom prst="rect">
            <a:avLst/>
          </a:prstGeom>
          <a:ln/>
        </p:spPr>
        <p:txBody>
          <a:bodyPr/>
          <a:lstStyle>
            <a:lvl1pPr>
              <a:defRPr>
                <a:solidFill>
                  <a:schemeClr val="bg1"/>
                </a:solidFill>
              </a:defRPr>
            </a:lvl1pPr>
          </a:lstStyle>
          <a:p>
            <a:pPr>
              <a:defRPr/>
            </a:pPr>
            <a:fld id="{E31A3992-5B00-0A42-93B4-D0E70D851268}" type="slidenum">
              <a:rPr lang="en-GB" altLang="en-US" smtClean="0"/>
              <a:pPr>
                <a:defRPr/>
              </a:pPr>
              <a:t>‹#›</a:t>
            </a:fld>
            <a:endParaRPr lang="en-GB" altLang="en-US"/>
          </a:p>
        </p:txBody>
      </p:sp>
      <p:sp>
        <p:nvSpPr>
          <p:cNvPr id="11" name="Title Placeholder 9">
            <a:extLst>
              <a:ext uri="{FF2B5EF4-FFF2-40B4-BE49-F238E27FC236}">
                <a16:creationId xmlns:a16="http://schemas.microsoft.com/office/drawing/2014/main" id="{6C91AA40-4C4F-5547-8513-9554FCF86791}"/>
              </a:ext>
            </a:extLst>
          </p:cNvPr>
          <p:cNvSpPr>
            <a:spLocks noGrp="1"/>
          </p:cNvSpPr>
          <p:nvPr>
            <p:ph type="title" hasCustomPrompt="1"/>
          </p:nvPr>
        </p:nvSpPr>
        <p:spPr>
          <a:xfrm>
            <a:off x="628650" y="365125"/>
            <a:ext cx="7886700" cy="759619"/>
          </a:xfrm>
          <a:prstGeom prst="rect">
            <a:avLst/>
          </a:prstGeom>
        </p:spPr>
        <p:txBody>
          <a:bodyPr vert="horz" lIns="91440" tIns="45720" rIns="91440" bIns="45720" rtlCol="0" anchor="t">
            <a:noAutofit/>
          </a:bodyPr>
          <a:lstStyle/>
          <a:p>
            <a:r>
              <a:rPr lang="en-GB"/>
              <a:t>Photo with quote</a:t>
            </a:r>
            <a:endParaRPr lang="en-US"/>
          </a:p>
        </p:txBody>
      </p:sp>
    </p:spTree>
    <p:extLst>
      <p:ext uri="{BB962C8B-B14F-4D97-AF65-F5344CB8AC3E}">
        <p14:creationId xmlns:p14="http://schemas.microsoft.com/office/powerpoint/2010/main" val="12487860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theme" Target="../theme/theme10.xml"/><Relationship Id="rId1" Type="http://schemas.openxmlformats.org/officeDocument/2006/relationships/slideLayout" Target="../slideLayouts/slideLayout19.xml"/><Relationship Id="rId4" Type="http://schemas.openxmlformats.org/officeDocument/2006/relationships/image" Target="../media/image10.png"/></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theme" Target="../theme/theme11.xml"/><Relationship Id="rId1" Type="http://schemas.openxmlformats.org/officeDocument/2006/relationships/slideLayout" Target="../slideLayouts/slideLayout20.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7.png"/><Relationship Id="rId5" Type="http://schemas.openxmlformats.org/officeDocument/2006/relationships/theme" Target="../theme/theme7.xml"/><Relationship Id="rId4" Type="http://schemas.openxmlformats.org/officeDocument/2006/relationships/slideLayout" Target="../slideLayouts/slideLayout12.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theme" Target="../theme/theme8.xml"/><Relationship Id="rId4" Type="http://schemas.openxmlformats.org/officeDocument/2006/relationships/slideLayout" Target="../slideLayouts/slideLayout16.xml"/></Relationships>
</file>

<file path=ppt/slideMasters/_rels/slideMaster9.xml.rels><?xml version="1.0" encoding="UTF-8" standalone="yes"?>
<Relationships xmlns="http://schemas.openxmlformats.org/package/2006/relationships"><Relationship Id="rId3" Type="http://schemas.openxmlformats.org/officeDocument/2006/relationships/theme" Target="../theme/theme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261CEC3-7DB2-0B4E-AC64-A69A1A36E0EA}"/>
              </a:ext>
            </a:extLst>
          </p:cNvPr>
          <p:cNvSpPr>
            <a:spLocks noGrp="1"/>
          </p:cNvSpPr>
          <p:nvPr>
            <p:ph type="title"/>
          </p:nvPr>
        </p:nvSpPr>
        <p:spPr>
          <a:xfrm>
            <a:off x="1187624" y="365125"/>
            <a:ext cx="7327726" cy="5224115"/>
          </a:xfrm>
          <a:prstGeom prst="rect">
            <a:avLst/>
          </a:prstGeom>
        </p:spPr>
        <p:txBody>
          <a:bodyPr vert="horz" lIns="91440" tIns="45720" rIns="91440" bIns="45720" rtlCol="0" anchor="ctr">
            <a:noAutofit/>
          </a:bodyPr>
          <a:lstStyle/>
          <a:p>
            <a:r>
              <a:rPr lang="en-GB" sz="8000" spc="-150"/>
              <a:t>Short title </a:t>
            </a:r>
            <a:br>
              <a:rPr lang="en-GB" sz="8000" spc="-150"/>
            </a:br>
            <a:r>
              <a:rPr lang="en-GB" sz="8000" spc="-150"/>
              <a:t>to go here	</a:t>
            </a:r>
            <a:endParaRPr lang="en-US"/>
          </a:p>
        </p:txBody>
      </p:sp>
      <p:pic>
        <p:nvPicPr>
          <p:cNvPr id="4" name="Picture 3">
            <a:extLst>
              <a:ext uri="{FF2B5EF4-FFF2-40B4-BE49-F238E27FC236}">
                <a16:creationId xmlns:a16="http://schemas.microsoft.com/office/drawing/2014/main" id="{967C8D40-65B3-3143-ACAA-E2392412FD54}"/>
              </a:ext>
            </a:extLst>
          </p:cNvPr>
          <p:cNvPicPr>
            <a:picLocks noChangeAspect="1"/>
          </p:cNvPicPr>
          <p:nvPr userDrawn="1"/>
        </p:nvPicPr>
        <p:blipFill>
          <a:blip r:embed="rId3"/>
          <a:srcRect/>
          <a:stretch/>
        </p:blipFill>
        <p:spPr>
          <a:xfrm>
            <a:off x="0" y="716"/>
            <a:ext cx="9171160" cy="6878370"/>
          </a:xfrm>
          <a:prstGeom prst="rect">
            <a:avLst/>
          </a:prstGeom>
        </p:spPr>
      </p:pic>
    </p:spTree>
    <p:extLst>
      <p:ext uri="{BB962C8B-B14F-4D97-AF65-F5344CB8AC3E}">
        <p14:creationId xmlns:p14="http://schemas.microsoft.com/office/powerpoint/2010/main" val="226458532"/>
      </p:ext>
    </p:extLst>
  </p:cSld>
  <p:clrMap bg1="lt1" tx1="dk1" bg2="lt2" tx2="dk2" accent1="accent1" accent2="accent2" accent3="accent3" accent4="accent4" accent5="accent5" accent6="accent6" hlink="hlink" folHlink="folHlink"/>
  <p:sldLayoutIdLst>
    <p:sldLayoutId id="2147483719" r:id="rId1"/>
  </p:sldLayoutIdLst>
  <p:txStyles>
    <p:titleStyle>
      <a:lvl1pPr algn="ctr" defTabSz="914400" rtl="0" eaLnBrk="1" latinLnBrk="0" hangingPunct="1">
        <a:lnSpc>
          <a:spcPct val="90000"/>
        </a:lnSpc>
        <a:spcBef>
          <a:spcPct val="0"/>
        </a:spcBef>
        <a:buNone/>
        <a:defRPr sz="8000" b="1" i="0" kern="1200">
          <a:solidFill>
            <a:srgbClr val="FF0000"/>
          </a:solidFill>
          <a:latin typeface="Mokoko Trial Extra Bold" panose="02060503020203020204" pitchFamily="18" charset="77"/>
          <a:ea typeface="+mj-ea"/>
          <a:cs typeface="Mokoko Trial Extra Bold" panose="02060503020203020204" pitchFamily="18"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92055B3-2F5A-7642-A034-5BA57A3F850E}"/>
              </a:ext>
            </a:extLst>
          </p:cNvPr>
          <p:cNvPicPr>
            <a:picLocks noChangeAspect="1"/>
          </p:cNvPicPr>
          <p:nvPr userDrawn="1"/>
        </p:nvPicPr>
        <p:blipFill>
          <a:blip r:embed="rId3"/>
          <a:srcRect/>
          <a:stretch/>
        </p:blipFill>
        <p:spPr>
          <a:xfrm>
            <a:off x="-54035" y="-12355"/>
            <a:ext cx="9198035" cy="6898525"/>
          </a:xfrm>
          <a:prstGeom prst="rect">
            <a:avLst/>
          </a:prstGeom>
        </p:spPr>
      </p:pic>
      <p:pic>
        <p:nvPicPr>
          <p:cNvPr id="8" name="Picture 7" descr="A close up of a screen&#10;&#10;Description automatically generated">
            <a:extLst>
              <a:ext uri="{FF2B5EF4-FFF2-40B4-BE49-F238E27FC236}">
                <a16:creationId xmlns:a16="http://schemas.microsoft.com/office/drawing/2014/main" id="{DB0A5B7A-0079-5747-ADBA-8DB65BE6B406}"/>
              </a:ext>
            </a:extLst>
          </p:cNvPr>
          <p:cNvPicPr>
            <a:picLocks noChangeAspect="1"/>
          </p:cNvPicPr>
          <p:nvPr userDrawn="1"/>
        </p:nvPicPr>
        <p:blipFill>
          <a:blip r:embed="rId4"/>
          <a:stretch>
            <a:fillRect/>
          </a:stretch>
        </p:blipFill>
        <p:spPr>
          <a:xfrm>
            <a:off x="467544" y="5733256"/>
            <a:ext cx="1998536" cy="438036"/>
          </a:xfrm>
          <a:prstGeom prst="rect">
            <a:avLst/>
          </a:prstGeom>
        </p:spPr>
      </p:pic>
      <p:sp>
        <p:nvSpPr>
          <p:cNvPr id="5" name="TextBox 4">
            <a:extLst>
              <a:ext uri="{FF2B5EF4-FFF2-40B4-BE49-F238E27FC236}">
                <a16:creationId xmlns:a16="http://schemas.microsoft.com/office/drawing/2014/main" id="{948269B0-743A-BF4B-BB39-37EB83BD7AE5}"/>
              </a:ext>
            </a:extLst>
          </p:cNvPr>
          <p:cNvSpPr txBox="1"/>
          <p:nvPr userDrawn="1"/>
        </p:nvSpPr>
        <p:spPr>
          <a:xfrm>
            <a:off x="395536" y="6383893"/>
            <a:ext cx="7920879" cy="276999"/>
          </a:xfrm>
          <a:prstGeom prst="rect">
            <a:avLst/>
          </a:prstGeom>
          <a:noFill/>
        </p:spPr>
        <p:txBody>
          <a:bodyPr wrap="square" rtlCol="0">
            <a:spAutoFit/>
          </a:bodyPr>
          <a:lstStyle/>
          <a:p>
            <a:r>
              <a:rPr lang="en-GB" sz="600" dirty="0" err="1">
                <a:latin typeface="Open Sans" panose="020B0606030504020204" pitchFamily="34" charset="0"/>
                <a:ea typeface="Open Sans" panose="020B0606030504020204" pitchFamily="34" charset="0"/>
                <a:cs typeface="Open Sans" panose="020B0606030504020204" pitchFamily="34" charset="0"/>
              </a:rPr>
              <a:t>Eng</a:t>
            </a:r>
            <a:r>
              <a:rPr lang="en-GB" sz="600" dirty="0">
                <a:latin typeface="Open Sans" panose="020B0606030504020204" pitchFamily="34" charset="0"/>
                <a:ea typeface="Open Sans" panose="020B0606030504020204" pitchFamily="34" charset="0"/>
                <a:cs typeface="Open Sans" panose="020B0606030504020204" pitchFamily="34" charset="0"/>
              </a:rPr>
              <a:t> and Wales charity no. 1105851 Scot charity no. SC039150 Company no. 5171525 Christian Aid Ireland: NI charity no. NIC101631 Company no. NI059154 and ROI charity no. 20014162 Company no. 426928. </a:t>
            </a:r>
            <a:br>
              <a:rPr lang="en-GB" sz="600" dirty="0">
                <a:latin typeface="Open Sans" panose="020B0606030504020204" pitchFamily="34" charset="0"/>
                <a:ea typeface="Open Sans" panose="020B0606030504020204" pitchFamily="34" charset="0"/>
                <a:cs typeface="Open Sans" panose="020B0606030504020204" pitchFamily="34" charset="0"/>
              </a:rPr>
            </a:br>
            <a:r>
              <a:rPr lang="en-GB" sz="600" dirty="0">
                <a:latin typeface="Open Sans" panose="020B0606030504020204" pitchFamily="34" charset="0"/>
                <a:ea typeface="Open Sans" panose="020B0606030504020204" pitchFamily="34" charset="0"/>
                <a:cs typeface="Open Sans" panose="020B0606030504020204" pitchFamily="34" charset="0"/>
              </a:rPr>
              <a:t>The Christian Aid name and logo are trademarks of Christian Aid. © Christian Aid June 2025</a:t>
            </a:r>
            <a:endParaRPr lang="en-US" dirty="0"/>
          </a:p>
        </p:txBody>
      </p:sp>
    </p:spTree>
    <p:extLst>
      <p:ext uri="{BB962C8B-B14F-4D97-AF65-F5344CB8AC3E}">
        <p14:creationId xmlns:p14="http://schemas.microsoft.com/office/powerpoint/2010/main" val="2510616865"/>
      </p:ext>
    </p:extLst>
  </p:cSld>
  <p:clrMap bg1="lt1" tx1="dk1" bg2="lt2" tx2="dk2" accent1="accent1" accent2="accent2" accent3="accent3" accent4="accent4" accent5="accent5" accent6="accent6" hlink="hlink" folHlink="folHlink"/>
  <p:sldLayoutIdLst>
    <p:sldLayoutId id="214748370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descr="A close up of a sign&#10;&#10;Description automatically generated">
            <a:extLst>
              <a:ext uri="{FF2B5EF4-FFF2-40B4-BE49-F238E27FC236}">
                <a16:creationId xmlns:a16="http://schemas.microsoft.com/office/drawing/2014/main" id="{F5ED5819-9A6E-A94D-A9A7-3A057E421EB1}"/>
              </a:ext>
            </a:extLst>
          </p:cNvPr>
          <p:cNvPicPr>
            <a:picLocks noChangeAspect="1"/>
          </p:cNvPicPr>
          <p:nvPr userDrawn="1"/>
        </p:nvPicPr>
        <p:blipFill>
          <a:blip r:embed="rId3"/>
          <a:stretch>
            <a:fillRect/>
          </a:stretch>
        </p:blipFill>
        <p:spPr>
          <a:xfrm>
            <a:off x="2182" y="0"/>
            <a:ext cx="9144000" cy="6858000"/>
          </a:xfrm>
          <a:prstGeom prst="rect">
            <a:avLst/>
          </a:prstGeom>
        </p:spPr>
      </p:pic>
      <p:sp>
        <p:nvSpPr>
          <p:cNvPr id="6" name="TextBox 5">
            <a:extLst>
              <a:ext uri="{FF2B5EF4-FFF2-40B4-BE49-F238E27FC236}">
                <a16:creationId xmlns:a16="http://schemas.microsoft.com/office/drawing/2014/main" id="{C5D9CC82-C4AD-F246-9BA5-1525DC70AADF}"/>
              </a:ext>
            </a:extLst>
          </p:cNvPr>
          <p:cNvSpPr txBox="1"/>
          <p:nvPr userDrawn="1"/>
        </p:nvSpPr>
        <p:spPr>
          <a:xfrm>
            <a:off x="251520" y="6376357"/>
            <a:ext cx="6480720" cy="276999"/>
          </a:xfrm>
          <a:prstGeom prst="rect">
            <a:avLst/>
          </a:prstGeom>
          <a:noFill/>
        </p:spPr>
        <p:txBody>
          <a:bodyPr wrap="square" rtlCol="0">
            <a:spAutoFit/>
          </a:bodyPr>
          <a:lstStyle/>
          <a:p>
            <a:r>
              <a:rPr lang="en-GB" sz="600" dirty="0">
                <a:solidFill>
                  <a:schemeClr val="bg1"/>
                </a:solidFill>
                <a:latin typeface="Open Sans" panose="020B0606030504020204" pitchFamily="34" charset="0"/>
                <a:ea typeface="Open Sans" panose="020B0606030504020204" pitchFamily="34" charset="0"/>
                <a:cs typeface="Open Sans" panose="020B0606030504020204" pitchFamily="34" charset="0"/>
              </a:rPr>
              <a:t>Christian Aid is a key member of ACT Alliance. </a:t>
            </a:r>
            <a:r>
              <a:rPr lang="en-GB" sz="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Eng</a:t>
            </a:r>
            <a:r>
              <a:rPr lang="en-GB" sz="600" dirty="0">
                <a:solidFill>
                  <a:schemeClr val="bg1"/>
                </a:solidFill>
                <a:latin typeface="Open Sans" panose="020B0606030504020204" pitchFamily="34" charset="0"/>
                <a:ea typeface="Open Sans" panose="020B0606030504020204" pitchFamily="34" charset="0"/>
                <a:cs typeface="Open Sans" panose="020B0606030504020204" pitchFamily="34" charset="0"/>
              </a:rPr>
              <a:t> and Wales charity no. 1105851 Scot charity no. SC039150 Company no. 5171525 Christian Aid Ireland: NI charity no. NIC101631 Company no. NI059154 and ROI charity no. 20014162 Company no. 426928. The Christian Aid name and logo are trademarks of Christian Aid. © Christian Aid June 2025</a:t>
            </a:r>
            <a:endParaRPr lang="en-US" dirty="0">
              <a:solidFill>
                <a:schemeClr val="bg1"/>
              </a:solidFill>
            </a:endParaRPr>
          </a:p>
        </p:txBody>
      </p:sp>
    </p:spTree>
    <p:extLst>
      <p:ext uri="{BB962C8B-B14F-4D97-AF65-F5344CB8AC3E}">
        <p14:creationId xmlns:p14="http://schemas.microsoft.com/office/powerpoint/2010/main" val="3657545234"/>
      </p:ext>
    </p:extLst>
  </p:cSld>
  <p:clrMap bg1="lt1" tx1="dk1" bg2="lt2" tx2="dk2" accent1="accent1" accent2="accent2" accent3="accent3" accent4="accent4" accent5="accent5" accent6="accent6" hlink="hlink" folHlink="folHlink"/>
  <p:sldLayoutIdLst>
    <p:sldLayoutId id="214748371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B120A96-DF6E-C041-9EBB-330A64651678}"/>
              </a:ext>
            </a:extLst>
          </p:cNvPr>
          <p:cNvPicPr>
            <a:picLocks noChangeAspect="1"/>
          </p:cNvPicPr>
          <p:nvPr userDrawn="1"/>
        </p:nvPicPr>
        <p:blipFill>
          <a:blip r:embed="rId3"/>
          <a:srcRect/>
          <a:stretch/>
        </p:blipFill>
        <p:spPr>
          <a:xfrm>
            <a:off x="-27161" y="0"/>
            <a:ext cx="9171161" cy="6878370"/>
          </a:xfrm>
          <a:prstGeom prst="rect">
            <a:avLst/>
          </a:prstGeom>
        </p:spPr>
      </p:pic>
      <p:sp>
        <p:nvSpPr>
          <p:cNvPr id="3" name="Title Placeholder 2">
            <a:extLst>
              <a:ext uri="{FF2B5EF4-FFF2-40B4-BE49-F238E27FC236}">
                <a16:creationId xmlns:a16="http://schemas.microsoft.com/office/drawing/2014/main" id="{343FC2F3-7621-8042-AD92-20122CFC311F}"/>
              </a:ext>
            </a:extLst>
          </p:cNvPr>
          <p:cNvSpPr>
            <a:spLocks noGrp="1"/>
          </p:cNvSpPr>
          <p:nvPr>
            <p:ph type="title"/>
          </p:nvPr>
        </p:nvSpPr>
        <p:spPr>
          <a:xfrm>
            <a:off x="644549" y="692696"/>
            <a:ext cx="7831782" cy="1296144"/>
          </a:xfrm>
          <a:prstGeom prst="rect">
            <a:avLst/>
          </a:prstGeom>
        </p:spPr>
        <p:txBody>
          <a:bodyPr vert="horz" lIns="91440" tIns="45720" rIns="91440" bIns="45720" rtlCol="0" anchor="ctr">
            <a:normAutofit/>
          </a:bodyPr>
          <a:lstStyle/>
          <a:p>
            <a:r>
              <a:rPr lang="en-GB"/>
              <a:t>Short title goes here</a:t>
            </a:r>
            <a:endParaRPr lang="en-US"/>
          </a:p>
        </p:txBody>
      </p:sp>
    </p:spTree>
    <p:extLst>
      <p:ext uri="{BB962C8B-B14F-4D97-AF65-F5344CB8AC3E}">
        <p14:creationId xmlns:p14="http://schemas.microsoft.com/office/powerpoint/2010/main" val="3217467318"/>
      </p:ext>
    </p:extLst>
  </p:cSld>
  <p:clrMap bg1="lt1" tx1="dk1" bg2="lt2" tx2="dk2" accent1="accent1" accent2="accent2" accent3="accent3" accent4="accent4" accent5="accent5" accent6="accent6" hlink="hlink" folHlink="folHlink"/>
  <p:sldLayoutIdLst>
    <p:sldLayoutId id="2147483720" r:id="rId1"/>
  </p:sldLayoutIdLst>
  <p:txStyles>
    <p:titleStyle>
      <a:lvl1pPr algn="ctr" defTabSz="914400" rtl="0" eaLnBrk="1" latinLnBrk="0" hangingPunct="1">
        <a:lnSpc>
          <a:spcPct val="90000"/>
        </a:lnSpc>
        <a:spcBef>
          <a:spcPct val="0"/>
        </a:spcBef>
        <a:buNone/>
        <a:defRPr sz="4400" b="1" i="0" kern="1200">
          <a:solidFill>
            <a:srgbClr val="FF0000"/>
          </a:solidFill>
          <a:latin typeface="Mokoko XBold" panose="02060503020203020204" pitchFamily="18" charset="77"/>
          <a:ea typeface="+mj-ea"/>
          <a:cs typeface="Mokoko XBold" panose="02060503020203020204" pitchFamily="18"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B120A96-DF6E-C041-9EBB-330A64651678}"/>
              </a:ext>
            </a:extLst>
          </p:cNvPr>
          <p:cNvPicPr>
            <a:picLocks noChangeAspect="1"/>
          </p:cNvPicPr>
          <p:nvPr userDrawn="1"/>
        </p:nvPicPr>
        <p:blipFill>
          <a:blip r:embed="rId3"/>
          <a:srcRect/>
          <a:stretch/>
        </p:blipFill>
        <p:spPr>
          <a:xfrm>
            <a:off x="-27160" y="0"/>
            <a:ext cx="9171160" cy="6878370"/>
          </a:xfrm>
          <a:prstGeom prst="rect">
            <a:avLst/>
          </a:prstGeom>
        </p:spPr>
      </p:pic>
    </p:spTree>
    <p:extLst>
      <p:ext uri="{BB962C8B-B14F-4D97-AF65-F5344CB8AC3E}">
        <p14:creationId xmlns:p14="http://schemas.microsoft.com/office/powerpoint/2010/main" val="2072854190"/>
      </p:ext>
    </p:extLst>
  </p:cSld>
  <p:clrMap bg1="lt1" tx1="dk1" bg2="lt2" tx2="dk2" accent1="accent1" accent2="accent2" accent3="accent3" accent4="accent4" accent5="accent5" accent6="accent6" hlink="hlink" folHlink="folHlink"/>
  <p:sldLayoutIdLst>
    <p:sldLayoutId id="2147483732" r:id="rId1"/>
  </p:sldLayoutIdLst>
  <p:txStyles>
    <p:titleStyle>
      <a:lvl1pPr algn="ctr" defTabSz="914400" rtl="0" eaLnBrk="1" latinLnBrk="0" hangingPunct="1">
        <a:lnSpc>
          <a:spcPct val="90000"/>
        </a:lnSpc>
        <a:spcBef>
          <a:spcPct val="0"/>
        </a:spcBef>
        <a:buNone/>
        <a:defRPr sz="4400" b="1" i="0" kern="1200">
          <a:solidFill>
            <a:srgbClr val="FF0000"/>
          </a:solidFill>
          <a:latin typeface="Mokoko XBold" panose="02060503020203020204" pitchFamily="18" charset="77"/>
          <a:ea typeface="+mj-ea"/>
          <a:cs typeface="Mokoko XBold" panose="02060503020203020204" pitchFamily="18" charset="77"/>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B120A96-DF6E-C041-9EBB-330A64651678}"/>
              </a:ext>
            </a:extLst>
          </p:cNvPr>
          <p:cNvPicPr>
            <a:picLocks noChangeAspect="1"/>
          </p:cNvPicPr>
          <p:nvPr userDrawn="1"/>
        </p:nvPicPr>
        <p:blipFill>
          <a:blip r:embed="rId3"/>
          <a:srcRect/>
          <a:stretch/>
        </p:blipFill>
        <p:spPr>
          <a:xfrm>
            <a:off x="-27160" y="0"/>
            <a:ext cx="9171160" cy="6878370"/>
          </a:xfrm>
          <a:prstGeom prst="rect">
            <a:avLst/>
          </a:prstGeom>
        </p:spPr>
      </p:pic>
    </p:spTree>
    <p:extLst>
      <p:ext uri="{BB962C8B-B14F-4D97-AF65-F5344CB8AC3E}">
        <p14:creationId xmlns:p14="http://schemas.microsoft.com/office/powerpoint/2010/main" val="1774051525"/>
      </p:ext>
    </p:extLst>
  </p:cSld>
  <p:clrMap bg1="lt1" tx1="dk1" bg2="lt2" tx2="dk2" accent1="accent1" accent2="accent2" accent3="accent3" accent4="accent4" accent5="accent5" accent6="accent6" hlink="hlink" folHlink="folHlink"/>
  <p:sldLayoutIdLst>
    <p:sldLayoutId id="2147483736" r:id="rId1"/>
  </p:sldLayoutIdLst>
  <p:txStyles>
    <p:titleStyle>
      <a:lvl1pPr algn="ctr" defTabSz="914400" rtl="0" eaLnBrk="1" latinLnBrk="0" hangingPunct="1">
        <a:lnSpc>
          <a:spcPct val="90000"/>
        </a:lnSpc>
        <a:spcBef>
          <a:spcPct val="0"/>
        </a:spcBef>
        <a:buNone/>
        <a:defRPr sz="4400" b="1" i="0" kern="1200">
          <a:solidFill>
            <a:srgbClr val="FF0000"/>
          </a:solidFill>
          <a:latin typeface="Mokoko XBold" panose="02060503020203020204" pitchFamily="18" charset="77"/>
          <a:ea typeface="+mj-ea"/>
          <a:cs typeface="Mokoko XBold" panose="02060503020203020204" pitchFamily="18" charset="77"/>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563EC75-D0C0-704B-9C68-1779F1DA5550}"/>
              </a:ext>
            </a:extLst>
          </p:cNvPr>
          <p:cNvSpPr/>
          <p:nvPr userDrawn="1"/>
        </p:nvSpPr>
        <p:spPr>
          <a:xfrm>
            <a:off x="0" y="0"/>
            <a:ext cx="9144000" cy="6858000"/>
          </a:xfrm>
          <a:prstGeom prst="rect">
            <a:avLst/>
          </a:prstGeom>
          <a:solidFill>
            <a:srgbClr val="F12A1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red logo with white text&#10;&#10;Description automatically generated with medium confidence">
            <a:extLst>
              <a:ext uri="{FF2B5EF4-FFF2-40B4-BE49-F238E27FC236}">
                <a16:creationId xmlns:a16="http://schemas.microsoft.com/office/drawing/2014/main" id="{6B0FDA12-AE15-6241-ABBE-E7377EBDEE01}"/>
              </a:ext>
            </a:extLst>
          </p:cNvPr>
          <p:cNvPicPr>
            <a:picLocks noChangeAspect="1"/>
          </p:cNvPicPr>
          <p:nvPr userDrawn="1"/>
        </p:nvPicPr>
        <p:blipFill>
          <a:blip r:embed="rId3"/>
          <a:stretch>
            <a:fillRect/>
          </a:stretch>
        </p:blipFill>
        <p:spPr>
          <a:xfrm>
            <a:off x="1280" y="5569075"/>
            <a:ext cx="1762408" cy="1288925"/>
          </a:xfrm>
          <a:prstGeom prst="rect">
            <a:avLst/>
          </a:prstGeom>
        </p:spPr>
      </p:pic>
    </p:spTree>
    <p:extLst>
      <p:ext uri="{BB962C8B-B14F-4D97-AF65-F5344CB8AC3E}">
        <p14:creationId xmlns:p14="http://schemas.microsoft.com/office/powerpoint/2010/main" val="2928678850"/>
      </p:ext>
    </p:extLst>
  </p:cSld>
  <p:clrMap bg1="lt1" tx1="dk1" bg2="lt2" tx2="dk2" accent1="accent1" accent2="accent2" accent3="accent3" accent4="accent4" accent5="accent5" accent6="accent6" hlink="hlink" folHlink="folHlink"/>
  <p:sldLayoutIdLst>
    <p:sldLayoutId id="2147483734" r:id="rId1"/>
  </p:sldLayoutIdLst>
  <p:txStyles>
    <p:titleStyle>
      <a:lvl1pPr algn="ctr" defTabSz="914400" rtl="0" eaLnBrk="1" latinLnBrk="0" hangingPunct="1">
        <a:lnSpc>
          <a:spcPct val="90000"/>
        </a:lnSpc>
        <a:spcBef>
          <a:spcPct val="0"/>
        </a:spcBef>
        <a:buNone/>
        <a:defRPr sz="4400" b="1" i="0" kern="1200">
          <a:solidFill>
            <a:srgbClr val="FF0000"/>
          </a:solidFill>
          <a:latin typeface="Mokoko XBold" panose="02060503020203020204" pitchFamily="18" charset="77"/>
          <a:ea typeface="+mj-ea"/>
          <a:cs typeface="Mokoko XBold" panose="02060503020203020204" pitchFamily="18" charset="77"/>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18923E4A-33D6-6448-B8A8-7C98BE9B0C0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fld id="{85D1EE2C-079A-8247-AEF1-2B6520D3F5D8}" type="slidenum">
              <a:rPr lang="en-US" smtClean="0"/>
              <a:pPr/>
              <a:t>‹#›</a:t>
            </a:fld>
            <a:endParaRPr lang="en-US"/>
          </a:p>
        </p:txBody>
      </p:sp>
      <p:pic>
        <p:nvPicPr>
          <p:cNvPr id="6" name="Picture 5">
            <a:extLst>
              <a:ext uri="{FF2B5EF4-FFF2-40B4-BE49-F238E27FC236}">
                <a16:creationId xmlns:a16="http://schemas.microsoft.com/office/drawing/2014/main" id="{5E3F9EF1-646F-054A-BFC1-2D49FC67BFE1}"/>
              </a:ext>
            </a:extLst>
          </p:cNvPr>
          <p:cNvPicPr>
            <a:picLocks noChangeAspect="1"/>
          </p:cNvPicPr>
          <p:nvPr userDrawn="1"/>
        </p:nvPicPr>
        <p:blipFill>
          <a:blip r:embed="rId5"/>
          <a:srcRect/>
          <a:stretch/>
        </p:blipFill>
        <p:spPr>
          <a:xfrm>
            <a:off x="0" y="716"/>
            <a:ext cx="9171160" cy="6878370"/>
          </a:xfrm>
          <a:prstGeom prst="rect">
            <a:avLst/>
          </a:prstGeom>
        </p:spPr>
      </p:pic>
      <p:sp>
        <p:nvSpPr>
          <p:cNvPr id="10" name="Title Placeholder 9">
            <a:extLst>
              <a:ext uri="{FF2B5EF4-FFF2-40B4-BE49-F238E27FC236}">
                <a16:creationId xmlns:a16="http://schemas.microsoft.com/office/drawing/2014/main" id="{DD4C6FBA-BB22-8F46-864C-1D9B0ED4D502}"/>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p>
            <a:r>
              <a:rPr lang="en-GB"/>
              <a:t>Sample title </a:t>
            </a:r>
            <a:endParaRPr lang="en-US"/>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Lst>
  <p:hf hdr="0" ftr="0" dt="0"/>
  <p:txStyles>
    <p:titleStyle>
      <a:lvl1pPr algn="l" rtl="0" eaLnBrk="1" fontAlgn="base" hangingPunct="1">
        <a:spcBef>
          <a:spcPct val="0"/>
        </a:spcBef>
        <a:spcAft>
          <a:spcPct val="0"/>
        </a:spcAft>
        <a:defRPr sz="5400" b="1" i="0">
          <a:solidFill>
            <a:srgbClr val="FF0000"/>
          </a:solidFill>
          <a:latin typeface="Mokoko XBold" panose="02060503020203020204" pitchFamily="18" charset="77"/>
          <a:ea typeface="ヒラギノ角ゴ Pro W3" charset="0"/>
          <a:cs typeface="Mokoko XBold" panose="02060503020203020204" pitchFamily="18" charset="77"/>
        </a:defRPr>
      </a:lvl1pPr>
      <a:lvl2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2pPr>
      <a:lvl3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3pPr>
      <a:lvl4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4pPr>
      <a:lvl5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5pPr>
      <a:lvl6pPr marL="457200" algn="l" rtl="0" eaLnBrk="1" fontAlgn="base" hangingPunct="1">
        <a:spcBef>
          <a:spcPct val="0"/>
        </a:spcBef>
        <a:spcAft>
          <a:spcPct val="0"/>
        </a:spcAft>
        <a:defRPr sz="4400" b="1">
          <a:solidFill>
            <a:srgbClr val="FF0000"/>
          </a:solidFill>
          <a:latin typeface="Arial" charset="0"/>
          <a:ea typeface="ヒラギノ角ゴ Pro W3" charset="0"/>
        </a:defRPr>
      </a:lvl6pPr>
      <a:lvl7pPr marL="914400" algn="l" rtl="0" eaLnBrk="1" fontAlgn="base" hangingPunct="1">
        <a:spcBef>
          <a:spcPct val="0"/>
        </a:spcBef>
        <a:spcAft>
          <a:spcPct val="0"/>
        </a:spcAft>
        <a:defRPr sz="4400" b="1">
          <a:solidFill>
            <a:srgbClr val="FF0000"/>
          </a:solidFill>
          <a:latin typeface="Arial" charset="0"/>
          <a:ea typeface="ヒラギノ角ゴ Pro W3" charset="0"/>
        </a:defRPr>
      </a:lvl7pPr>
      <a:lvl8pPr marL="1371600" algn="l" rtl="0" eaLnBrk="1" fontAlgn="base" hangingPunct="1">
        <a:spcBef>
          <a:spcPct val="0"/>
        </a:spcBef>
        <a:spcAft>
          <a:spcPct val="0"/>
        </a:spcAft>
        <a:defRPr sz="4400" b="1">
          <a:solidFill>
            <a:srgbClr val="FF0000"/>
          </a:solidFill>
          <a:latin typeface="Arial" charset="0"/>
          <a:ea typeface="ヒラギノ角ゴ Pro W3" charset="0"/>
        </a:defRPr>
      </a:lvl8pPr>
      <a:lvl9pPr marL="1828800" algn="l" rtl="0" eaLnBrk="1" fontAlgn="base" hangingPunct="1">
        <a:spcBef>
          <a:spcPct val="0"/>
        </a:spcBef>
        <a:spcAft>
          <a:spcPct val="0"/>
        </a:spcAft>
        <a:defRPr sz="4400" b="1">
          <a:solidFill>
            <a:srgbClr val="FF0000"/>
          </a:solidFill>
          <a:latin typeface="Arial" charset="0"/>
          <a:ea typeface="ヒラギノ角ゴ Pro W3" charset="0"/>
        </a:defRPr>
      </a:lvl9pPr>
    </p:titleStyle>
    <p:bodyStyle>
      <a:lvl1pPr marL="711200" indent="-711200" algn="l" rtl="0" eaLnBrk="1" fontAlgn="base" hangingPunct="1">
        <a:spcBef>
          <a:spcPct val="20000"/>
        </a:spcBef>
        <a:spcAft>
          <a:spcPct val="0"/>
        </a:spcAft>
        <a:buClr>
          <a:srgbClr val="FF0000"/>
        </a:buClr>
        <a:buFontTx/>
        <a:buBlip>
          <a:blip r:embed="rId6"/>
        </a:buBlip>
        <a:defRPr sz="3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1277938" indent="-285750" algn="l" rtl="0" eaLnBrk="1" fontAlgn="base" hangingPunct="1">
        <a:spcBef>
          <a:spcPct val="20000"/>
        </a:spcBef>
        <a:spcAft>
          <a:spcPct val="0"/>
        </a:spcAft>
        <a:buClr>
          <a:schemeClr val="bg2"/>
        </a:buClr>
        <a:buFontTx/>
        <a:buBlip>
          <a:blip r:embed="rId7"/>
        </a:buBlip>
        <a:defRPr sz="28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457325" indent="0" algn="l" rtl="0" eaLnBrk="1" fontAlgn="base" hangingPunct="1">
        <a:spcBef>
          <a:spcPct val="20000"/>
        </a:spcBef>
        <a:spcAft>
          <a:spcPct val="0"/>
        </a:spcAft>
        <a:buClr>
          <a:schemeClr val="bg2"/>
        </a:buClr>
        <a:buFontTx/>
        <a:buNone/>
        <a:defRPr sz="24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865313" indent="0" algn="l" rtl="0" eaLnBrk="1" fontAlgn="base" hangingPunct="1">
        <a:spcBef>
          <a:spcPct val="20000"/>
        </a:spcBef>
        <a:spcAft>
          <a:spcPct val="0"/>
        </a:spcAft>
        <a:buClr>
          <a:schemeClr val="bg2"/>
        </a:buClr>
        <a:buFontTx/>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273300" indent="0" algn="l" rtl="0" eaLnBrk="1" fontAlgn="base" hangingPunct="1">
        <a:spcBef>
          <a:spcPct val="20000"/>
        </a:spcBef>
        <a:spcAft>
          <a:spcPct val="0"/>
        </a:spcAft>
        <a:buClr>
          <a:schemeClr val="bg2"/>
        </a:buClr>
        <a:buFontTx/>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9591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6pPr>
      <a:lvl7pPr marL="34163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7pPr>
      <a:lvl8pPr marL="38735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8pPr>
      <a:lvl9pPr marL="43307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A70D281-6B58-8444-8503-DF3E94F5C99E}"/>
              </a:ext>
            </a:extLst>
          </p:cNvPr>
          <p:cNvPicPr>
            <a:picLocks noChangeAspect="1"/>
          </p:cNvPicPr>
          <p:nvPr userDrawn="1"/>
        </p:nvPicPr>
        <p:blipFill>
          <a:blip r:embed="rId6"/>
          <a:srcRect/>
          <a:stretch/>
        </p:blipFill>
        <p:spPr>
          <a:xfrm>
            <a:off x="0" y="716"/>
            <a:ext cx="9171160" cy="6878370"/>
          </a:xfrm>
          <a:prstGeom prst="rect">
            <a:avLst/>
          </a:prstGeom>
        </p:spPr>
      </p:pic>
      <p:sp>
        <p:nvSpPr>
          <p:cNvPr id="2" name="Text Placeholder 1">
            <a:extLst>
              <a:ext uri="{FF2B5EF4-FFF2-40B4-BE49-F238E27FC236}">
                <a16:creationId xmlns:a16="http://schemas.microsoft.com/office/drawing/2014/main" id="{7D3BF2C0-F952-A04A-B1F7-7FC08812ACAE}"/>
              </a:ext>
            </a:extLst>
          </p:cNvPr>
          <p:cNvSpPr>
            <a:spLocks noGrp="1"/>
          </p:cNvSpPr>
          <p:nvPr>
            <p:ph type="body" idx="1"/>
          </p:nvPr>
        </p:nvSpPr>
        <p:spPr>
          <a:xfrm>
            <a:off x="628650" y="1825625"/>
            <a:ext cx="4735438" cy="1603375"/>
          </a:xfrm>
          <a:prstGeom prst="rect">
            <a:avLst/>
          </a:prstGeom>
        </p:spPr>
        <p:txBody>
          <a:bodyPr vert="horz" lIns="91440" tIns="45720" rIns="91440" bIns="45720" rtlCol="0">
            <a:normAutofit/>
          </a:bodyPr>
          <a:lstStyle/>
          <a:p>
            <a:pPr lvl="0"/>
            <a:r>
              <a:rPr lang="en-GB"/>
              <a:t>Photo caption and quotes</a:t>
            </a:r>
          </a:p>
          <a:p>
            <a:pPr lvl="0"/>
            <a:endParaRPr lang="en-GB"/>
          </a:p>
        </p:txBody>
      </p:sp>
      <p:sp>
        <p:nvSpPr>
          <p:cNvPr id="7" name="Slide Number Placeholder 6">
            <a:extLst>
              <a:ext uri="{FF2B5EF4-FFF2-40B4-BE49-F238E27FC236}">
                <a16:creationId xmlns:a16="http://schemas.microsoft.com/office/drawing/2014/main" id="{18923E4A-33D6-6448-B8A8-7C98BE9B0C0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fld id="{85D1EE2C-079A-8247-AEF1-2B6520D3F5D8}" type="slidenum">
              <a:rPr lang="en-US" smtClean="0"/>
              <a:pPr/>
              <a:t>‹#›</a:t>
            </a:fld>
            <a:endParaRPr lang="en-US"/>
          </a:p>
        </p:txBody>
      </p:sp>
      <p:sp>
        <p:nvSpPr>
          <p:cNvPr id="9" name="Title Placeholder 9">
            <a:extLst>
              <a:ext uri="{FF2B5EF4-FFF2-40B4-BE49-F238E27FC236}">
                <a16:creationId xmlns:a16="http://schemas.microsoft.com/office/drawing/2014/main" id="{A16ECAFF-09DB-0E4C-A5A6-0DB557C007C6}"/>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p>
            <a:r>
              <a:rPr lang="en-GB"/>
              <a:t>Sample title </a:t>
            </a:r>
            <a:endParaRPr lang="en-US"/>
          </a:p>
        </p:txBody>
      </p:sp>
    </p:spTree>
    <p:extLst>
      <p:ext uri="{BB962C8B-B14F-4D97-AF65-F5344CB8AC3E}">
        <p14:creationId xmlns:p14="http://schemas.microsoft.com/office/powerpoint/2010/main" val="2682712398"/>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25" r:id="rId4"/>
  </p:sldLayoutIdLst>
  <p:hf hdr="0" ftr="0" dt="0"/>
  <p:txStyles>
    <p:titleStyle>
      <a:lvl1pPr algn="l" rtl="0" eaLnBrk="1" fontAlgn="base" hangingPunct="1">
        <a:spcBef>
          <a:spcPct val="0"/>
        </a:spcBef>
        <a:spcAft>
          <a:spcPct val="0"/>
        </a:spcAft>
        <a:defRPr sz="5400" b="1" i="0">
          <a:solidFill>
            <a:srgbClr val="FF0000"/>
          </a:solidFill>
          <a:latin typeface="Mokoko XBold" panose="02060503020203020204" pitchFamily="18" charset="77"/>
          <a:ea typeface="ヒラギノ角ゴ Pro W3" charset="0"/>
          <a:cs typeface="Mokoko XBold" panose="02060503020203020204" pitchFamily="18" charset="77"/>
        </a:defRPr>
      </a:lvl1pPr>
      <a:lvl2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2pPr>
      <a:lvl3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3pPr>
      <a:lvl4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4pPr>
      <a:lvl5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5pPr>
      <a:lvl6pPr marL="457200" algn="l" rtl="0" eaLnBrk="1" fontAlgn="base" hangingPunct="1">
        <a:spcBef>
          <a:spcPct val="0"/>
        </a:spcBef>
        <a:spcAft>
          <a:spcPct val="0"/>
        </a:spcAft>
        <a:defRPr sz="4400" b="1">
          <a:solidFill>
            <a:srgbClr val="FF0000"/>
          </a:solidFill>
          <a:latin typeface="Arial" charset="0"/>
          <a:ea typeface="ヒラギノ角ゴ Pro W3" charset="0"/>
        </a:defRPr>
      </a:lvl6pPr>
      <a:lvl7pPr marL="914400" algn="l" rtl="0" eaLnBrk="1" fontAlgn="base" hangingPunct="1">
        <a:spcBef>
          <a:spcPct val="0"/>
        </a:spcBef>
        <a:spcAft>
          <a:spcPct val="0"/>
        </a:spcAft>
        <a:defRPr sz="4400" b="1">
          <a:solidFill>
            <a:srgbClr val="FF0000"/>
          </a:solidFill>
          <a:latin typeface="Arial" charset="0"/>
          <a:ea typeface="ヒラギノ角ゴ Pro W3" charset="0"/>
        </a:defRPr>
      </a:lvl7pPr>
      <a:lvl8pPr marL="1371600" algn="l" rtl="0" eaLnBrk="1" fontAlgn="base" hangingPunct="1">
        <a:spcBef>
          <a:spcPct val="0"/>
        </a:spcBef>
        <a:spcAft>
          <a:spcPct val="0"/>
        </a:spcAft>
        <a:defRPr sz="4400" b="1">
          <a:solidFill>
            <a:srgbClr val="FF0000"/>
          </a:solidFill>
          <a:latin typeface="Arial" charset="0"/>
          <a:ea typeface="ヒラギノ角ゴ Pro W3" charset="0"/>
        </a:defRPr>
      </a:lvl8pPr>
      <a:lvl9pPr marL="1828800" algn="l" rtl="0" eaLnBrk="1" fontAlgn="base" hangingPunct="1">
        <a:spcBef>
          <a:spcPct val="0"/>
        </a:spcBef>
        <a:spcAft>
          <a:spcPct val="0"/>
        </a:spcAft>
        <a:defRPr sz="4400" b="1">
          <a:solidFill>
            <a:srgbClr val="FF0000"/>
          </a:solidFill>
          <a:latin typeface="Arial" charset="0"/>
          <a:ea typeface="ヒラギノ角ゴ Pro W3" charset="0"/>
        </a:defRPr>
      </a:lvl9pPr>
    </p:titleStyle>
    <p:bodyStyle>
      <a:lvl1pPr marL="0" indent="0" algn="l" rtl="0" eaLnBrk="1" fontAlgn="base" hangingPunct="1">
        <a:spcBef>
          <a:spcPct val="20000"/>
        </a:spcBef>
        <a:spcAft>
          <a:spcPct val="0"/>
        </a:spcAft>
        <a:buClr>
          <a:srgbClr val="FF0000"/>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992188"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457325"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865313"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273300"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9591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6pPr>
      <a:lvl7pPr marL="34163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7pPr>
      <a:lvl8pPr marL="38735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8pPr>
      <a:lvl9pPr marL="43307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A70D281-6B58-8444-8503-DF3E94F5C99E}"/>
              </a:ext>
            </a:extLst>
          </p:cNvPr>
          <p:cNvPicPr>
            <a:picLocks noChangeAspect="1"/>
          </p:cNvPicPr>
          <p:nvPr userDrawn="1"/>
        </p:nvPicPr>
        <p:blipFill>
          <a:blip r:embed="rId6"/>
          <a:srcRect/>
          <a:stretch/>
        </p:blipFill>
        <p:spPr>
          <a:xfrm>
            <a:off x="0" y="716"/>
            <a:ext cx="9171160" cy="6878370"/>
          </a:xfrm>
          <a:prstGeom prst="rect">
            <a:avLst/>
          </a:prstGeom>
        </p:spPr>
      </p:pic>
      <p:sp>
        <p:nvSpPr>
          <p:cNvPr id="2" name="Text Placeholder 1">
            <a:extLst>
              <a:ext uri="{FF2B5EF4-FFF2-40B4-BE49-F238E27FC236}">
                <a16:creationId xmlns:a16="http://schemas.microsoft.com/office/drawing/2014/main" id="{7D3BF2C0-F952-A04A-B1F7-7FC08812ACAE}"/>
              </a:ext>
            </a:extLst>
          </p:cNvPr>
          <p:cNvSpPr>
            <a:spLocks noGrp="1"/>
          </p:cNvSpPr>
          <p:nvPr>
            <p:ph type="body" idx="1"/>
          </p:nvPr>
        </p:nvSpPr>
        <p:spPr>
          <a:xfrm>
            <a:off x="628650" y="1825625"/>
            <a:ext cx="4735438" cy="1603375"/>
          </a:xfrm>
          <a:prstGeom prst="rect">
            <a:avLst/>
          </a:prstGeom>
        </p:spPr>
        <p:txBody>
          <a:bodyPr vert="horz" lIns="91440" tIns="45720" rIns="91440" bIns="45720" rtlCol="0">
            <a:normAutofit/>
          </a:bodyPr>
          <a:lstStyle/>
          <a:p>
            <a:pPr lvl="0"/>
            <a:r>
              <a:rPr lang="en-GB"/>
              <a:t>Photo caption and quotes</a:t>
            </a:r>
          </a:p>
          <a:p>
            <a:pPr lvl="0"/>
            <a:endParaRPr lang="en-GB"/>
          </a:p>
        </p:txBody>
      </p:sp>
      <p:sp>
        <p:nvSpPr>
          <p:cNvPr id="7" name="Slide Number Placeholder 6">
            <a:extLst>
              <a:ext uri="{FF2B5EF4-FFF2-40B4-BE49-F238E27FC236}">
                <a16:creationId xmlns:a16="http://schemas.microsoft.com/office/drawing/2014/main" id="{18923E4A-33D6-6448-B8A8-7C98BE9B0C0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fld id="{85D1EE2C-079A-8247-AEF1-2B6520D3F5D8}" type="slidenum">
              <a:rPr lang="en-US" smtClean="0"/>
              <a:pPr/>
              <a:t>‹#›</a:t>
            </a:fld>
            <a:endParaRPr lang="en-US"/>
          </a:p>
        </p:txBody>
      </p:sp>
      <p:sp>
        <p:nvSpPr>
          <p:cNvPr id="9" name="Title Placeholder 9">
            <a:extLst>
              <a:ext uri="{FF2B5EF4-FFF2-40B4-BE49-F238E27FC236}">
                <a16:creationId xmlns:a16="http://schemas.microsoft.com/office/drawing/2014/main" id="{A16ECAFF-09DB-0E4C-A5A6-0DB557C007C6}"/>
              </a:ext>
            </a:extLst>
          </p:cNvPr>
          <p:cNvSpPr>
            <a:spLocks noGrp="1"/>
          </p:cNvSpPr>
          <p:nvPr>
            <p:ph type="title"/>
          </p:nvPr>
        </p:nvSpPr>
        <p:spPr>
          <a:xfrm>
            <a:off x="628650" y="365125"/>
            <a:ext cx="7886700" cy="759619"/>
          </a:xfrm>
          <a:prstGeom prst="rect">
            <a:avLst/>
          </a:prstGeom>
        </p:spPr>
        <p:txBody>
          <a:bodyPr vert="horz" lIns="91440" tIns="45720" rIns="91440" bIns="45720" rtlCol="0" anchor="t">
            <a:noAutofit/>
          </a:bodyPr>
          <a:lstStyle/>
          <a:p>
            <a:r>
              <a:rPr lang="en-GB"/>
              <a:t>Sample title </a:t>
            </a:r>
            <a:endParaRPr lang="en-US"/>
          </a:p>
        </p:txBody>
      </p:sp>
    </p:spTree>
    <p:extLst>
      <p:ext uri="{BB962C8B-B14F-4D97-AF65-F5344CB8AC3E}">
        <p14:creationId xmlns:p14="http://schemas.microsoft.com/office/powerpoint/2010/main" val="3705928987"/>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Lst>
  <p:hf hdr="0" ftr="0" dt="0"/>
  <p:txStyles>
    <p:titleStyle>
      <a:lvl1pPr algn="l" rtl="0" eaLnBrk="1" fontAlgn="base" hangingPunct="1">
        <a:spcBef>
          <a:spcPct val="0"/>
        </a:spcBef>
        <a:spcAft>
          <a:spcPct val="0"/>
        </a:spcAft>
        <a:defRPr sz="5400" b="1" i="0">
          <a:solidFill>
            <a:srgbClr val="FF0000"/>
          </a:solidFill>
          <a:latin typeface="Mokoko XBold" panose="02060503020203020204" pitchFamily="18" charset="77"/>
          <a:ea typeface="ヒラギノ角ゴ Pro W3" charset="0"/>
          <a:cs typeface="Mokoko XBold" panose="02060503020203020204" pitchFamily="18" charset="77"/>
        </a:defRPr>
      </a:lvl1pPr>
      <a:lvl2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2pPr>
      <a:lvl3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3pPr>
      <a:lvl4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4pPr>
      <a:lvl5pPr algn="l" rtl="0" eaLnBrk="1" fontAlgn="base" hangingPunct="1">
        <a:spcBef>
          <a:spcPct val="0"/>
        </a:spcBef>
        <a:spcAft>
          <a:spcPct val="0"/>
        </a:spcAft>
        <a:defRPr sz="4400">
          <a:solidFill>
            <a:srgbClr val="FF0000"/>
          </a:solidFill>
          <a:latin typeface="Arial" charset="0"/>
          <a:ea typeface="ヒラギノ角ゴ Pro W3" charset="0"/>
          <a:cs typeface="ヒラギノ角ゴ Pro W3" charset="0"/>
        </a:defRPr>
      </a:lvl5pPr>
      <a:lvl6pPr marL="457200" algn="l" rtl="0" eaLnBrk="1" fontAlgn="base" hangingPunct="1">
        <a:spcBef>
          <a:spcPct val="0"/>
        </a:spcBef>
        <a:spcAft>
          <a:spcPct val="0"/>
        </a:spcAft>
        <a:defRPr sz="4400" b="1">
          <a:solidFill>
            <a:srgbClr val="FF0000"/>
          </a:solidFill>
          <a:latin typeface="Arial" charset="0"/>
          <a:ea typeface="ヒラギノ角ゴ Pro W3" charset="0"/>
        </a:defRPr>
      </a:lvl6pPr>
      <a:lvl7pPr marL="914400" algn="l" rtl="0" eaLnBrk="1" fontAlgn="base" hangingPunct="1">
        <a:spcBef>
          <a:spcPct val="0"/>
        </a:spcBef>
        <a:spcAft>
          <a:spcPct val="0"/>
        </a:spcAft>
        <a:defRPr sz="4400" b="1">
          <a:solidFill>
            <a:srgbClr val="FF0000"/>
          </a:solidFill>
          <a:latin typeface="Arial" charset="0"/>
          <a:ea typeface="ヒラギノ角ゴ Pro W3" charset="0"/>
        </a:defRPr>
      </a:lvl7pPr>
      <a:lvl8pPr marL="1371600" algn="l" rtl="0" eaLnBrk="1" fontAlgn="base" hangingPunct="1">
        <a:spcBef>
          <a:spcPct val="0"/>
        </a:spcBef>
        <a:spcAft>
          <a:spcPct val="0"/>
        </a:spcAft>
        <a:defRPr sz="4400" b="1">
          <a:solidFill>
            <a:srgbClr val="FF0000"/>
          </a:solidFill>
          <a:latin typeface="Arial" charset="0"/>
          <a:ea typeface="ヒラギノ角ゴ Pro W3" charset="0"/>
        </a:defRPr>
      </a:lvl8pPr>
      <a:lvl9pPr marL="1828800" algn="l" rtl="0" eaLnBrk="1" fontAlgn="base" hangingPunct="1">
        <a:spcBef>
          <a:spcPct val="0"/>
        </a:spcBef>
        <a:spcAft>
          <a:spcPct val="0"/>
        </a:spcAft>
        <a:defRPr sz="4400" b="1">
          <a:solidFill>
            <a:srgbClr val="FF0000"/>
          </a:solidFill>
          <a:latin typeface="Arial" charset="0"/>
          <a:ea typeface="ヒラギノ角ゴ Pro W3" charset="0"/>
        </a:defRPr>
      </a:lvl9pPr>
    </p:titleStyle>
    <p:bodyStyle>
      <a:lvl1pPr marL="0" indent="0" algn="l" rtl="0" eaLnBrk="1" fontAlgn="base" hangingPunct="1">
        <a:spcBef>
          <a:spcPct val="20000"/>
        </a:spcBef>
        <a:spcAft>
          <a:spcPct val="0"/>
        </a:spcAft>
        <a:buClr>
          <a:srgbClr val="FF0000"/>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992188"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457325"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865313"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273300" indent="0" algn="l" rtl="0" eaLnBrk="1" fontAlgn="base" hangingPunct="1">
        <a:spcBef>
          <a:spcPct val="20000"/>
        </a:spcBef>
        <a:spcAft>
          <a:spcPct val="0"/>
        </a:spcAft>
        <a:buClr>
          <a:schemeClr val="bg2"/>
        </a:buClr>
        <a:buFontTx/>
        <a:buNone/>
        <a:defRPr sz="1800" b="1">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9591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6pPr>
      <a:lvl7pPr marL="34163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7pPr>
      <a:lvl8pPr marL="38735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8pPr>
      <a:lvl9pPr marL="4330700" indent="-228600" algn="l" rtl="0" eaLnBrk="1" fontAlgn="base" hangingPunct="1">
        <a:spcBef>
          <a:spcPct val="20000"/>
        </a:spcBef>
        <a:spcAft>
          <a:spcPct val="0"/>
        </a:spcAft>
        <a:buClr>
          <a:schemeClr val="bg2"/>
        </a:buClr>
        <a:buFont typeface="Arial" charset="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4248434"/>
      </p:ext>
    </p:extLst>
  </p:cSld>
  <p:clrMap bg1="lt1" tx1="dk1" bg2="lt2" tx2="dk2" accent1="accent1" accent2="accent2" accent3="accent3" accent4="accent4" accent5="accent5" accent6="accent6" hlink="hlink" folHlink="folHlink"/>
  <p:sldLayoutIdLst>
    <p:sldLayoutId id="2147483723" r:id="rId1"/>
    <p:sldLayoutId id="214748372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4800" b="1" i="0" kern="1200">
          <a:solidFill>
            <a:srgbClr val="FF0000"/>
          </a:solidFill>
          <a:latin typeface="Mokoko Trial Extra Bold" panose="02060503020203020204" pitchFamily="18" charset="77"/>
          <a:ea typeface="+mn-ea"/>
          <a:cs typeface="Mokoko Trial Extra Bold" panose="02060503020203020204" pitchFamily="18"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bbc.co.uk/programmes/p0fv1zgb"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4.sv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FB7277F-77C7-A054-9624-D2BEECA88DD9}"/>
              </a:ext>
            </a:extLst>
          </p:cNvPr>
          <p:cNvSpPr txBox="1"/>
          <p:nvPr/>
        </p:nvSpPr>
        <p:spPr>
          <a:xfrm>
            <a:off x="2216727" y="2364509"/>
            <a:ext cx="4692073" cy="1569660"/>
          </a:xfrm>
          <a:prstGeom prst="rect">
            <a:avLst/>
          </a:prstGeom>
          <a:noFill/>
        </p:spPr>
        <p:txBody>
          <a:bodyPr wrap="square" rtlCol="0">
            <a:spAutoFit/>
          </a:bodyPr>
          <a:lstStyle/>
          <a:p>
            <a:r>
              <a:rPr lang="en-US" dirty="0">
                <a:hlinkClick r:id="rId3"/>
              </a:rPr>
              <a:t>BBC Two - Springwatch, Sit back and relax with the wonderful wildlife found in an old oak tree</a:t>
            </a:r>
            <a:endParaRPr lang="en-US" dirty="0"/>
          </a:p>
          <a:p>
            <a:endParaRPr lang="en-GB" dirty="0"/>
          </a:p>
        </p:txBody>
      </p:sp>
    </p:spTree>
    <p:extLst>
      <p:ext uri="{BB962C8B-B14F-4D97-AF65-F5344CB8AC3E}">
        <p14:creationId xmlns:p14="http://schemas.microsoft.com/office/powerpoint/2010/main" val="30452553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B2CC2F-F68E-9343-AFE4-372E9A176034}"/>
              </a:ext>
            </a:extLst>
          </p:cNvPr>
          <p:cNvSpPr>
            <a:spLocks noGrp="1"/>
          </p:cNvSpPr>
          <p:nvPr>
            <p:ph type="sldNum" sz="quarter" idx="11"/>
          </p:nvPr>
        </p:nvSpPr>
        <p:spPr/>
        <p:txBody>
          <a:bodyPr/>
          <a:lstStyle/>
          <a:p>
            <a:fld id="{9049AFDA-D84C-8B4C-91C7-5BAF5C2631D1}" type="slidenum">
              <a:rPr lang="en-GB" altLang="en-US" smtClean="0"/>
              <a:pPr/>
              <a:t>10</a:t>
            </a:fld>
            <a:endParaRPr lang="en-GB" altLang="en-US"/>
          </a:p>
        </p:txBody>
      </p:sp>
      <p:sp>
        <p:nvSpPr>
          <p:cNvPr id="6" name="TextBox 5">
            <a:extLst>
              <a:ext uri="{FF2B5EF4-FFF2-40B4-BE49-F238E27FC236}">
                <a16:creationId xmlns:a16="http://schemas.microsoft.com/office/drawing/2014/main" id="{2D772924-D160-70E6-40AE-23229928A4DD}"/>
              </a:ext>
            </a:extLst>
          </p:cNvPr>
          <p:cNvSpPr txBox="1"/>
          <p:nvPr/>
        </p:nvSpPr>
        <p:spPr>
          <a:xfrm>
            <a:off x="610009" y="1521225"/>
            <a:ext cx="8409301" cy="5632311"/>
          </a:xfrm>
          <a:prstGeom prst="rect">
            <a:avLst/>
          </a:prstGeom>
          <a:noFill/>
        </p:spPr>
        <p:txBody>
          <a:bodyPr wrap="square" rtlCol="0">
            <a:spAutoFit/>
          </a:bodyPr>
          <a:lstStyle/>
          <a:p>
            <a:pPr marL="342900" indent="-342900">
              <a:buFont typeface="Arial" panose="020B0604020202020204" pitchFamily="34" charset="0"/>
              <a:buChar char="•"/>
            </a:pPr>
            <a:r>
              <a:rPr lang="en-US" sz="3200" dirty="0">
                <a:latin typeface="Open Sans" panose="020B0606030504020204" pitchFamily="34" charset="0"/>
                <a:ea typeface="Open Sans" panose="020B0606030504020204" pitchFamily="34" charset="0"/>
                <a:cs typeface="Open Sans" panose="020B0606030504020204" pitchFamily="34" charset="0"/>
              </a:rPr>
              <a:t>Clean up the local environment</a:t>
            </a:r>
          </a:p>
          <a:p>
            <a:pPr marL="342900" indent="-342900">
              <a:buFont typeface="Arial" panose="020B0604020202020204" pitchFamily="34" charset="0"/>
              <a:buChar char="•"/>
            </a:pPr>
            <a:endParaRPr lang="en-US" sz="3200"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US" sz="3200" dirty="0">
                <a:latin typeface="Open Sans" panose="020B0606030504020204" pitchFamily="34" charset="0"/>
                <a:ea typeface="Open Sans" panose="020B0606030504020204" pitchFamily="34" charset="0"/>
                <a:cs typeface="Open Sans" panose="020B0606030504020204" pitchFamily="34" charset="0"/>
              </a:rPr>
              <a:t>Call on others to care for the environment (including governments)</a:t>
            </a:r>
          </a:p>
          <a:p>
            <a:pPr marL="342900" indent="-342900">
              <a:buFont typeface="Arial" panose="020B0604020202020204" pitchFamily="34" charset="0"/>
              <a:buChar char="•"/>
            </a:pPr>
            <a:endParaRPr lang="en-US" sz="3200"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US" sz="3200" dirty="0">
                <a:latin typeface="Open Sans" panose="020B0606030504020204" pitchFamily="34" charset="0"/>
                <a:ea typeface="Open Sans" panose="020B0606030504020204" pitchFamily="34" charset="0"/>
                <a:cs typeface="Open Sans" panose="020B0606030504020204" pitchFamily="34" charset="0"/>
              </a:rPr>
              <a:t>Plant trees</a:t>
            </a:r>
          </a:p>
          <a:p>
            <a:pPr marL="342900" indent="-342900">
              <a:buFont typeface="Arial" panose="020B0604020202020204" pitchFamily="34" charset="0"/>
              <a:buChar char="•"/>
            </a:pPr>
            <a:endParaRPr lang="en-US" sz="3200"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US" sz="3200" dirty="0">
                <a:latin typeface="Open Sans" panose="020B0606030504020204" pitchFamily="34" charset="0"/>
                <a:ea typeface="Open Sans" panose="020B0606030504020204" pitchFamily="34" charset="0"/>
                <a:cs typeface="Open Sans" panose="020B0606030504020204" pitchFamily="34" charset="0"/>
              </a:rPr>
              <a:t>Teach about the weather and climate change</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GB" dirty="0"/>
          </a:p>
        </p:txBody>
      </p:sp>
      <p:sp>
        <p:nvSpPr>
          <p:cNvPr id="3" name="TextBox 2">
            <a:extLst>
              <a:ext uri="{FF2B5EF4-FFF2-40B4-BE49-F238E27FC236}">
                <a16:creationId xmlns:a16="http://schemas.microsoft.com/office/drawing/2014/main" id="{6CCCD30C-CB7A-BCF1-DF41-E8023F35661F}"/>
              </a:ext>
            </a:extLst>
          </p:cNvPr>
          <p:cNvSpPr txBox="1"/>
          <p:nvPr/>
        </p:nvSpPr>
        <p:spPr>
          <a:xfrm>
            <a:off x="564312" y="697101"/>
            <a:ext cx="7859806" cy="646331"/>
          </a:xfrm>
          <a:prstGeom prst="rect">
            <a:avLst/>
          </a:prstGeom>
          <a:noFill/>
        </p:spPr>
        <p:txBody>
          <a:bodyPr wrap="square" rtlCol="0">
            <a:spAutoFit/>
          </a:bodyPr>
          <a:lstStyle/>
          <a:p>
            <a:r>
              <a:rPr lang="en-US" sz="3600" b="1" dirty="0">
                <a:solidFill>
                  <a:srgbClr val="FF0000"/>
                </a:solidFill>
                <a:latin typeface="Open Sans" panose="020B0606030504020204" pitchFamily="34" charset="0"/>
              </a:rPr>
              <a:t>Nature clubs help to:</a:t>
            </a:r>
            <a:endParaRPr lang="en-GB" sz="3600" b="1" dirty="0">
              <a:solidFill>
                <a:srgbClr val="FF0000"/>
              </a:solidFill>
            </a:endParaRPr>
          </a:p>
        </p:txBody>
      </p:sp>
    </p:spTree>
    <p:extLst>
      <p:ext uri="{BB962C8B-B14F-4D97-AF65-F5344CB8AC3E}">
        <p14:creationId xmlns:p14="http://schemas.microsoft.com/office/powerpoint/2010/main" val="300242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B2CC2F-F68E-9343-AFE4-372E9A176034}"/>
              </a:ext>
            </a:extLst>
          </p:cNvPr>
          <p:cNvSpPr>
            <a:spLocks noGrp="1"/>
          </p:cNvSpPr>
          <p:nvPr>
            <p:ph type="sldNum" sz="quarter" idx="11"/>
          </p:nvPr>
        </p:nvSpPr>
        <p:spPr/>
        <p:txBody>
          <a:bodyPr/>
          <a:lstStyle/>
          <a:p>
            <a:fld id="{9049AFDA-D84C-8B4C-91C7-5BAF5C2631D1}" type="slidenum">
              <a:rPr lang="en-GB" altLang="en-US" smtClean="0"/>
              <a:pPr/>
              <a:t>11</a:t>
            </a:fld>
            <a:endParaRPr lang="en-GB" altLang="en-US"/>
          </a:p>
        </p:txBody>
      </p:sp>
      <p:pic>
        <p:nvPicPr>
          <p:cNvPr id="11" name="Picture 10" descr="Two people holding a palm tree&#10;&#10;AI-generated content may be incorrect.">
            <a:extLst>
              <a:ext uri="{FF2B5EF4-FFF2-40B4-BE49-F238E27FC236}">
                <a16:creationId xmlns:a16="http://schemas.microsoft.com/office/drawing/2014/main" id="{CE9C21FC-FB9B-8683-1366-0E5F689A26AA}"/>
              </a:ext>
            </a:extLst>
          </p:cNvPr>
          <p:cNvPicPr>
            <a:picLocks noChangeAspect="1"/>
          </p:cNvPicPr>
          <p:nvPr/>
        </p:nvPicPr>
        <p:blipFill>
          <a:blip r:embed="rId3"/>
          <a:stretch>
            <a:fillRect/>
          </a:stretch>
        </p:blipFill>
        <p:spPr>
          <a:xfrm>
            <a:off x="-696194" y="0"/>
            <a:ext cx="10253532" cy="6835688"/>
          </a:xfrm>
          <a:prstGeom prst="rect">
            <a:avLst/>
          </a:prstGeom>
        </p:spPr>
      </p:pic>
    </p:spTree>
    <p:extLst>
      <p:ext uri="{BB962C8B-B14F-4D97-AF65-F5344CB8AC3E}">
        <p14:creationId xmlns:p14="http://schemas.microsoft.com/office/powerpoint/2010/main" val="1865471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BD00FCD-90B4-64E4-0B9E-D9343E488594}"/>
              </a:ext>
            </a:extLst>
          </p:cNvPr>
          <p:cNvSpPr txBox="1"/>
          <p:nvPr/>
        </p:nvSpPr>
        <p:spPr>
          <a:xfrm>
            <a:off x="642097" y="473581"/>
            <a:ext cx="7859806" cy="646331"/>
          </a:xfrm>
          <a:prstGeom prst="rect">
            <a:avLst/>
          </a:prstGeom>
          <a:noFill/>
        </p:spPr>
        <p:txBody>
          <a:bodyPr wrap="square" rtlCol="0">
            <a:spAutoFit/>
          </a:bodyPr>
          <a:lstStyle/>
          <a:p>
            <a:r>
              <a:rPr lang="en-US" sz="3600" b="1">
                <a:solidFill>
                  <a:srgbClr val="FF0000"/>
                </a:solidFill>
                <a:effectLst/>
                <a:latin typeface="Open Sans" panose="020B0606030504020204" pitchFamily="34" charset="0"/>
                <a:ea typeface="Times New Roman" panose="02020603050405020304" pitchFamily="18" charset="0"/>
              </a:rPr>
              <a:t>Why plant trees?</a:t>
            </a:r>
            <a:endParaRPr lang="en-GB" sz="3600" b="1">
              <a:solidFill>
                <a:srgbClr val="FF0000"/>
              </a:solidFill>
            </a:endParaRPr>
          </a:p>
        </p:txBody>
      </p:sp>
      <p:sp>
        <p:nvSpPr>
          <p:cNvPr id="3" name="TextBox 2">
            <a:extLst>
              <a:ext uri="{FF2B5EF4-FFF2-40B4-BE49-F238E27FC236}">
                <a16:creationId xmlns:a16="http://schemas.microsoft.com/office/drawing/2014/main" id="{AD06FDF6-47D4-63DA-F344-EDF0D550AF70}"/>
              </a:ext>
            </a:extLst>
          </p:cNvPr>
          <p:cNvSpPr txBox="1"/>
          <p:nvPr/>
        </p:nvSpPr>
        <p:spPr>
          <a:xfrm>
            <a:off x="683662" y="1036782"/>
            <a:ext cx="8099987" cy="4898777"/>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sz="3200" dirty="0"/>
              <a:t>Clean the air</a:t>
            </a:r>
          </a:p>
          <a:p>
            <a:pPr marL="342900" indent="-342900">
              <a:lnSpc>
                <a:spcPct val="150000"/>
              </a:lnSpc>
              <a:buFont typeface="Arial" panose="020B0604020202020204" pitchFamily="34" charset="0"/>
              <a:buChar char="•"/>
            </a:pPr>
            <a:r>
              <a:rPr lang="en-US" sz="3200" dirty="0"/>
              <a:t>Provide shade to shelter from the heat</a:t>
            </a:r>
          </a:p>
          <a:p>
            <a:pPr marL="342900" indent="-342900">
              <a:lnSpc>
                <a:spcPct val="150000"/>
              </a:lnSpc>
              <a:buFont typeface="Arial" panose="020B0604020202020204" pitchFamily="34" charset="0"/>
              <a:buChar char="•"/>
            </a:pPr>
            <a:r>
              <a:rPr lang="en-US" sz="3200" dirty="0"/>
              <a:t>Give us food</a:t>
            </a:r>
          </a:p>
          <a:p>
            <a:pPr marL="342900" indent="-342900">
              <a:lnSpc>
                <a:spcPct val="150000"/>
              </a:lnSpc>
              <a:buFont typeface="Arial" panose="020B0604020202020204" pitchFamily="34" charset="0"/>
              <a:buChar char="•"/>
            </a:pPr>
            <a:r>
              <a:rPr lang="en-US" sz="3200" dirty="0"/>
              <a:t>Protect the soil from the wind and rain</a:t>
            </a:r>
          </a:p>
          <a:p>
            <a:pPr marL="342900" indent="-342900">
              <a:lnSpc>
                <a:spcPct val="150000"/>
              </a:lnSpc>
              <a:buFont typeface="Arial" panose="020B0604020202020204" pitchFamily="34" charset="0"/>
              <a:buChar char="•"/>
            </a:pPr>
            <a:r>
              <a:rPr lang="en-US" sz="3200" dirty="0"/>
              <a:t>Help to keep the climate cooler</a:t>
            </a:r>
          </a:p>
          <a:p>
            <a:pPr marL="342900" indent="-342900">
              <a:spcBef>
                <a:spcPts val="1000"/>
              </a:spcBef>
              <a:buFont typeface="Arial" panose="020B0604020202020204" pitchFamily="34" charset="0"/>
              <a:buChar char="•"/>
            </a:pPr>
            <a:r>
              <a:rPr lang="en-US" sz="3200" dirty="0"/>
              <a:t>Help to stop the heavy downpours of rain from becoming floods </a:t>
            </a:r>
            <a:endParaRPr lang="en-GB" sz="3200" dirty="0"/>
          </a:p>
        </p:txBody>
      </p:sp>
    </p:spTree>
    <p:extLst>
      <p:ext uri="{BB962C8B-B14F-4D97-AF65-F5344CB8AC3E}">
        <p14:creationId xmlns:p14="http://schemas.microsoft.com/office/powerpoint/2010/main" val="3126051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77577F-D5D7-CB7F-59BB-2F45483B9567}"/>
              </a:ext>
            </a:extLst>
          </p:cNvPr>
          <p:cNvSpPr txBox="1"/>
          <p:nvPr/>
        </p:nvSpPr>
        <p:spPr>
          <a:xfrm>
            <a:off x="332740" y="201371"/>
            <a:ext cx="7713980"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rtl="0" fontAlgn="base"/>
            <a:r>
              <a:rPr lang="en-US" sz="1800" b="0" i="0" dirty="0">
                <a:solidFill>
                  <a:srgbClr val="000000"/>
                </a:solidFill>
                <a:effectLst/>
                <a:latin typeface="Open Sans" panose="020B0606030504020204" pitchFamily="34" charset="0"/>
              </a:rPr>
              <a:t> </a:t>
            </a:r>
            <a:endParaRPr lang="en-US" b="0" i="0" dirty="0">
              <a:solidFill>
                <a:srgbClr val="000000"/>
              </a:solidFill>
              <a:effectLst/>
              <a:latin typeface="Segoe UI" panose="020B0502040204020203" pitchFamily="34" charset="0"/>
            </a:endParaRPr>
          </a:p>
          <a:p>
            <a:pPr algn="l" rtl="0" fontAlgn="base"/>
            <a:r>
              <a:rPr lang="en-US" sz="3200" b="0" i="1" dirty="0">
                <a:solidFill>
                  <a:srgbClr val="FF0000"/>
                </a:solidFill>
                <a:effectLst/>
                <a:latin typeface="Open Sans" panose="020B0606030504020204" pitchFamily="34" charset="0"/>
              </a:rPr>
              <a:t>‘He who plants a tree, plants a hope.’  </a:t>
            </a:r>
          </a:p>
          <a:p>
            <a:r>
              <a:rPr lang="en-US" sz="1800" b="0" i="0" dirty="0">
                <a:solidFill>
                  <a:srgbClr val="000000"/>
                </a:solidFill>
                <a:effectLst/>
                <a:latin typeface="Open Sans" panose="020B0606030504020204" pitchFamily="34" charset="0"/>
              </a:rPr>
              <a:t>Lucy Larcom, teacher and suffragist  </a:t>
            </a:r>
            <a:endParaRPr lang="en-US" b="0" i="0" dirty="0">
              <a:solidFill>
                <a:srgbClr val="000000"/>
              </a:solidFill>
              <a:effectLst/>
              <a:latin typeface="Segoe UI" panose="020B0502040204020203" pitchFamily="34" charset="0"/>
            </a:endParaRPr>
          </a:p>
        </p:txBody>
      </p:sp>
      <p:pic>
        <p:nvPicPr>
          <p:cNvPr id="3" name="Picture 2">
            <a:extLst>
              <a:ext uri="{FF2B5EF4-FFF2-40B4-BE49-F238E27FC236}">
                <a16:creationId xmlns:a16="http://schemas.microsoft.com/office/drawing/2014/main" id="{2B12867D-FD55-22F4-DD9C-3234EC9AC436}"/>
              </a:ext>
            </a:extLst>
          </p:cNvPr>
          <p:cNvPicPr>
            <a:picLocks noChangeAspect="1"/>
          </p:cNvPicPr>
          <p:nvPr/>
        </p:nvPicPr>
        <p:blipFill>
          <a:blip r:embed="rId3"/>
          <a:srcRect l="7353"/>
          <a:stretch/>
        </p:blipFill>
        <p:spPr>
          <a:xfrm>
            <a:off x="1537855" y="1384797"/>
            <a:ext cx="7606145" cy="5473204"/>
          </a:xfrm>
          <a:prstGeom prst="rect">
            <a:avLst/>
          </a:prstGeom>
        </p:spPr>
      </p:pic>
    </p:spTree>
    <p:extLst>
      <p:ext uri="{BB962C8B-B14F-4D97-AF65-F5344CB8AC3E}">
        <p14:creationId xmlns:p14="http://schemas.microsoft.com/office/powerpoint/2010/main" val="32579292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walking in a muddy puddle&#10;&#10;AI-generated content may be incorrect.">
            <a:extLst>
              <a:ext uri="{FF2B5EF4-FFF2-40B4-BE49-F238E27FC236}">
                <a16:creationId xmlns:a16="http://schemas.microsoft.com/office/drawing/2014/main" id="{B44C2047-07AE-5CDC-59E5-52890A10819D}"/>
              </a:ext>
            </a:extLst>
          </p:cNvPr>
          <p:cNvPicPr>
            <a:picLocks noChangeAspect="1"/>
          </p:cNvPicPr>
          <p:nvPr/>
        </p:nvPicPr>
        <p:blipFill>
          <a:blip r:embed="rId3"/>
          <a:stretch>
            <a:fillRect/>
          </a:stretch>
        </p:blipFill>
        <p:spPr>
          <a:xfrm>
            <a:off x="0" y="0"/>
            <a:ext cx="10292998" cy="6858000"/>
          </a:xfrm>
          <a:prstGeom prst="rect">
            <a:avLst/>
          </a:prstGeom>
        </p:spPr>
      </p:pic>
    </p:spTree>
    <p:extLst>
      <p:ext uri="{BB962C8B-B14F-4D97-AF65-F5344CB8AC3E}">
        <p14:creationId xmlns:p14="http://schemas.microsoft.com/office/powerpoint/2010/main" val="26831460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B2CC2F-F68E-9343-AFE4-372E9A176034}"/>
              </a:ext>
            </a:extLst>
          </p:cNvPr>
          <p:cNvSpPr>
            <a:spLocks noGrp="1"/>
          </p:cNvSpPr>
          <p:nvPr>
            <p:ph type="sldNum" sz="quarter" idx="11"/>
          </p:nvPr>
        </p:nvSpPr>
        <p:spPr/>
        <p:txBody>
          <a:bodyPr/>
          <a:lstStyle/>
          <a:p>
            <a:fld id="{9049AFDA-D84C-8B4C-91C7-5BAF5C2631D1}" type="slidenum">
              <a:rPr lang="en-GB" altLang="en-US" smtClean="0"/>
              <a:pPr/>
              <a:t>15</a:t>
            </a:fld>
            <a:endParaRPr lang="en-GB" altLang="en-US"/>
          </a:p>
        </p:txBody>
      </p:sp>
      <p:pic>
        <p:nvPicPr>
          <p:cNvPr id="5" name="Picture 4">
            <a:extLst>
              <a:ext uri="{FF2B5EF4-FFF2-40B4-BE49-F238E27FC236}">
                <a16:creationId xmlns:a16="http://schemas.microsoft.com/office/drawing/2014/main" id="{2B7C5C6D-FBF9-1E52-E2E3-690F0AAA5261}"/>
              </a:ext>
            </a:extLst>
          </p:cNvPr>
          <p:cNvPicPr>
            <a:picLocks noChangeAspect="1"/>
          </p:cNvPicPr>
          <p:nvPr/>
        </p:nvPicPr>
        <p:blipFill>
          <a:blip r:embed="rId3"/>
          <a:stretch>
            <a:fillRect/>
          </a:stretch>
        </p:blipFill>
        <p:spPr>
          <a:xfrm>
            <a:off x="-706582" y="0"/>
            <a:ext cx="11024618" cy="7043506"/>
          </a:xfrm>
          <a:prstGeom prst="rect">
            <a:avLst/>
          </a:prstGeom>
        </p:spPr>
      </p:pic>
    </p:spTree>
    <p:extLst>
      <p:ext uri="{BB962C8B-B14F-4D97-AF65-F5344CB8AC3E}">
        <p14:creationId xmlns:p14="http://schemas.microsoft.com/office/powerpoint/2010/main" val="37004190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oup of people holding signs in front of a building&#10;&#10;AI-generated content may be incorrect.">
            <a:extLst>
              <a:ext uri="{FF2B5EF4-FFF2-40B4-BE49-F238E27FC236}">
                <a16:creationId xmlns:a16="http://schemas.microsoft.com/office/drawing/2014/main" id="{E388272A-137E-4CC1-19A4-A92D2EB0FCB3}"/>
              </a:ext>
            </a:extLst>
          </p:cNvPr>
          <p:cNvPicPr>
            <a:picLocks noChangeAspect="1"/>
          </p:cNvPicPr>
          <p:nvPr/>
        </p:nvPicPr>
        <p:blipFill>
          <a:blip r:embed="rId3"/>
          <a:srcRect t="30288" r="7051" b="21955"/>
          <a:stretch>
            <a:fillRect/>
          </a:stretch>
        </p:blipFill>
        <p:spPr>
          <a:xfrm>
            <a:off x="-1139828" y="0"/>
            <a:ext cx="10287580" cy="7038109"/>
          </a:xfrm>
          <a:prstGeom prst="rect">
            <a:avLst/>
          </a:prstGeom>
        </p:spPr>
      </p:pic>
    </p:spTree>
    <p:extLst>
      <p:ext uri="{BB962C8B-B14F-4D97-AF65-F5344CB8AC3E}">
        <p14:creationId xmlns:p14="http://schemas.microsoft.com/office/powerpoint/2010/main" val="28190144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B2CC2F-F68E-9343-AFE4-372E9A176034}"/>
              </a:ext>
            </a:extLst>
          </p:cNvPr>
          <p:cNvSpPr>
            <a:spLocks noGrp="1"/>
          </p:cNvSpPr>
          <p:nvPr>
            <p:ph type="sldNum" sz="quarter" idx="11"/>
          </p:nvPr>
        </p:nvSpPr>
        <p:spPr/>
        <p:txBody>
          <a:bodyPr/>
          <a:lstStyle/>
          <a:p>
            <a:fld id="{9049AFDA-D84C-8B4C-91C7-5BAF5C2631D1}" type="slidenum">
              <a:rPr lang="en-GB" altLang="en-US" smtClean="0"/>
              <a:pPr/>
              <a:t>17</a:t>
            </a:fld>
            <a:endParaRPr lang="en-GB" altLang="en-US"/>
          </a:p>
        </p:txBody>
      </p:sp>
      <p:pic>
        <p:nvPicPr>
          <p:cNvPr id="11" name="Picture 10" descr="A person holding a book&#10;&#10;AI-generated content may be incorrect.">
            <a:extLst>
              <a:ext uri="{FF2B5EF4-FFF2-40B4-BE49-F238E27FC236}">
                <a16:creationId xmlns:a16="http://schemas.microsoft.com/office/drawing/2014/main" id="{3FFBF818-D590-816E-4D05-F625C0A99EFE}"/>
              </a:ext>
            </a:extLst>
          </p:cNvPr>
          <p:cNvPicPr>
            <a:picLocks noChangeAspect="1"/>
          </p:cNvPicPr>
          <p:nvPr/>
        </p:nvPicPr>
        <p:blipFill>
          <a:blip r:embed="rId3"/>
          <a:stretch>
            <a:fillRect/>
          </a:stretch>
        </p:blipFill>
        <p:spPr>
          <a:xfrm>
            <a:off x="-1080655" y="22312"/>
            <a:ext cx="10523696" cy="7015797"/>
          </a:xfrm>
          <a:prstGeom prst="rect">
            <a:avLst/>
          </a:prstGeom>
        </p:spPr>
      </p:pic>
    </p:spTree>
    <p:extLst>
      <p:ext uri="{BB962C8B-B14F-4D97-AF65-F5344CB8AC3E}">
        <p14:creationId xmlns:p14="http://schemas.microsoft.com/office/powerpoint/2010/main" val="23990251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hands holding a book&#10;&#10;AI-generated content may be incorrect.">
            <a:extLst>
              <a:ext uri="{FF2B5EF4-FFF2-40B4-BE49-F238E27FC236}">
                <a16:creationId xmlns:a16="http://schemas.microsoft.com/office/drawing/2014/main" id="{12C99935-89FA-57DF-7BDA-1D80AB4453A1}"/>
              </a:ext>
            </a:extLst>
          </p:cNvPr>
          <p:cNvPicPr>
            <a:picLocks noChangeAspect="1"/>
          </p:cNvPicPr>
          <p:nvPr/>
        </p:nvPicPr>
        <p:blipFill>
          <a:blip r:embed="rId3"/>
          <a:stretch>
            <a:fillRect/>
          </a:stretch>
        </p:blipFill>
        <p:spPr>
          <a:xfrm>
            <a:off x="-13855" y="6922"/>
            <a:ext cx="10193482" cy="6795655"/>
          </a:xfrm>
          <a:prstGeom prst="rect">
            <a:avLst/>
          </a:prstGeom>
        </p:spPr>
      </p:pic>
    </p:spTree>
    <p:extLst>
      <p:ext uri="{BB962C8B-B14F-4D97-AF65-F5344CB8AC3E}">
        <p14:creationId xmlns:p14="http://schemas.microsoft.com/office/powerpoint/2010/main" val="9905031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people sitting at a table&#10;&#10;AI-generated content may be incorrect.">
            <a:extLst>
              <a:ext uri="{FF2B5EF4-FFF2-40B4-BE49-F238E27FC236}">
                <a16:creationId xmlns:a16="http://schemas.microsoft.com/office/drawing/2014/main" id="{9EC35538-EE8B-5902-E781-B89315EF01D2}"/>
              </a:ext>
            </a:extLst>
          </p:cNvPr>
          <p:cNvPicPr>
            <a:picLocks noChangeAspect="1"/>
          </p:cNvPicPr>
          <p:nvPr/>
        </p:nvPicPr>
        <p:blipFill>
          <a:blip r:embed="rId3"/>
          <a:stretch>
            <a:fillRect/>
          </a:stretch>
        </p:blipFill>
        <p:spPr>
          <a:xfrm>
            <a:off x="-180111" y="0"/>
            <a:ext cx="10515600" cy="7010400"/>
          </a:xfrm>
          <a:prstGeom prst="rect">
            <a:avLst/>
          </a:prstGeom>
        </p:spPr>
      </p:pic>
    </p:spTree>
    <p:extLst>
      <p:ext uri="{BB962C8B-B14F-4D97-AF65-F5344CB8AC3E}">
        <p14:creationId xmlns:p14="http://schemas.microsoft.com/office/powerpoint/2010/main" val="741398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C44FDC4-D640-3FA1-A1B1-04624CE1939D}"/>
              </a:ext>
            </a:extLst>
          </p:cNvPr>
          <p:cNvSpPr>
            <a:spLocks noGrp="1"/>
          </p:cNvSpPr>
          <p:nvPr>
            <p:ph type="title"/>
          </p:nvPr>
        </p:nvSpPr>
        <p:spPr/>
        <p:txBody>
          <a:bodyPr>
            <a:normAutofit/>
          </a:bodyPr>
          <a:lstStyle/>
          <a:p>
            <a:r>
              <a:rPr lang="en-US">
                <a:latin typeface="Mokoko XBold"/>
              </a:rPr>
              <a:t>Harvest of Hope</a:t>
            </a:r>
            <a:endParaRPr lang="en-US"/>
          </a:p>
        </p:txBody>
      </p:sp>
      <p:pic>
        <p:nvPicPr>
          <p:cNvPr id="1026" name="Picture 2" descr="silhouette tree line drawing set, Side view, set of graphics trees elements outline symbol for architecture and landscape design drawing. Vector illustration in stroke fill in white. Tropical">
            <a:extLst>
              <a:ext uri="{FF2B5EF4-FFF2-40B4-BE49-F238E27FC236}">
                <a16:creationId xmlns:a16="http://schemas.microsoft.com/office/drawing/2014/main" id="{A8B0BD33-8358-F71D-BC6F-98F4DBF1E8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73615"/>
            <a:ext cx="9059674" cy="32858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58494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46B81-301C-9C2C-039F-D783CACE920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E5DE29B-8AF6-8619-E700-31693DB1997C}"/>
              </a:ext>
            </a:extLst>
          </p:cNvPr>
          <p:cNvSpPr txBox="1"/>
          <p:nvPr/>
        </p:nvSpPr>
        <p:spPr>
          <a:xfrm>
            <a:off x="660672" y="1947359"/>
            <a:ext cx="7812741" cy="2955746"/>
          </a:xfrm>
          <a:prstGeom prst="rect">
            <a:avLst/>
          </a:prstGeom>
          <a:noFill/>
        </p:spPr>
        <p:txBody>
          <a:bodyPr wrap="square" lIns="91440" tIns="45720" rIns="91440" bIns="45720" rtlCol="0" anchor="t">
            <a:spAutoFit/>
          </a:bodyPr>
          <a:lstStyle/>
          <a:p>
            <a:pPr>
              <a:lnSpc>
                <a:spcPct val="150000"/>
              </a:lnSpc>
              <a:spcBef>
                <a:spcPts val="0"/>
              </a:spcBef>
              <a:spcAft>
                <a:spcPts val="0"/>
              </a:spcAft>
            </a:pPr>
            <a:r>
              <a:rPr lang="en-US" sz="3200" dirty="0">
                <a:latin typeface="Arial"/>
                <a:ea typeface="ヒラギノ角ゴ Pro W3"/>
                <a:cs typeface="Arial"/>
              </a:rPr>
              <a:t>Love always protects, always trusts, always hopes, always perseveres.</a:t>
            </a:r>
            <a:endParaRPr lang="en-US" dirty="0">
              <a:cs typeface="Arial" panose="020B0604020202020204" pitchFamily="34" charset="0"/>
            </a:endParaRPr>
          </a:p>
          <a:p>
            <a:pPr>
              <a:lnSpc>
                <a:spcPct val="150000"/>
              </a:lnSpc>
              <a:spcBef>
                <a:spcPts val="0"/>
              </a:spcBef>
              <a:spcAft>
                <a:spcPts val="0"/>
              </a:spcAft>
            </a:pPr>
            <a:endParaRPr lang="en-US" sz="3200" dirty="0">
              <a:latin typeface="Arial"/>
              <a:ea typeface="ヒラギノ角ゴ Pro W3"/>
              <a:cs typeface="Arial"/>
            </a:endParaRPr>
          </a:p>
          <a:p>
            <a:pPr>
              <a:lnSpc>
                <a:spcPct val="150000"/>
              </a:lnSpc>
            </a:pPr>
            <a:r>
              <a:rPr lang="en-US" sz="3200" dirty="0">
                <a:latin typeface="Arial"/>
                <a:ea typeface="ヒラギノ角ゴ Pro W3"/>
                <a:cs typeface="Arial"/>
              </a:rPr>
              <a:t>1 Corinthians 13:7</a:t>
            </a:r>
            <a:endParaRPr lang="en-US" sz="3200" dirty="0">
              <a:cs typeface="Arial"/>
            </a:endParaRPr>
          </a:p>
        </p:txBody>
      </p:sp>
    </p:spTree>
    <p:extLst>
      <p:ext uri="{BB962C8B-B14F-4D97-AF65-F5344CB8AC3E}">
        <p14:creationId xmlns:p14="http://schemas.microsoft.com/office/powerpoint/2010/main" val="31706958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ed hands folded together&#10;&#10;Description automatically generated">
            <a:extLst>
              <a:ext uri="{FF2B5EF4-FFF2-40B4-BE49-F238E27FC236}">
                <a16:creationId xmlns:a16="http://schemas.microsoft.com/office/drawing/2014/main" id="{509DB8B9-D8AE-569E-8EFB-ADA58CA7E3C0}"/>
              </a:ext>
            </a:extLst>
          </p:cNvPr>
          <p:cNvPicPr>
            <a:picLocks noChangeAspect="1"/>
          </p:cNvPicPr>
          <p:nvPr/>
        </p:nvPicPr>
        <p:blipFill>
          <a:blip r:embed="rId2"/>
          <a:stretch>
            <a:fillRect/>
          </a:stretch>
        </p:blipFill>
        <p:spPr>
          <a:xfrm>
            <a:off x="3157569" y="2014997"/>
            <a:ext cx="2822735" cy="2822735"/>
          </a:xfrm>
          <a:prstGeom prst="rect">
            <a:avLst/>
          </a:prstGeom>
        </p:spPr>
      </p:pic>
    </p:spTree>
    <p:extLst>
      <p:ext uri="{BB962C8B-B14F-4D97-AF65-F5344CB8AC3E}">
        <p14:creationId xmlns:p14="http://schemas.microsoft.com/office/powerpoint/2010/main" val="21126437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5023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56A2979-3658-4912-6841-E53E97D75D2F}"/>
              </a:ext>
            </a:extLst>
          </p:cNvPr>
          <p:cNvSpPr txBox="1"/>
          <p:nvPr/>
        </p:nvSpPr>
        <p:spPr>
          <a:xfrm>
            <a:off x="672354" y="936010"/>
            <a:ext cx="5597817" cy="22134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rtl="0" fontAlgn="base"/>
            <a:r>
              <a:rPr lang="en-US" sz="3200" b="0" i="0" dirty="0">
                <a:solidFill>
                  <a:srgbClr val="000000"/>
                </a:solidFill>
                <a:effectLst/>
                <a:latin typeface="Open Sans" panose="020B0606030504020204" pitchFamily="34" charset="0"/>
              </a:rPr>
              <a:t>‘The best time to plant a tree is 20 years ago; the second-best time is now.’  </a:t>
            </a:r>
          </a:p>
          <a:p>
            <a:pPr algn="l" rtl="0" fontAlgn="base">
              <a:spcBef>
                <a:spcPts val="700"/>
              </a:spcBef>
            </a:pPr>
            <a:r>
              <a:rPr lang="en-US" sz="1800" b="0" i="0" dirty="0">
                <a:solidFill>
                  <a:srgbClr val="000000"/>
                </a:solidFill>
                <a:effectLst/>
                <a:latin typeface="Open Sans" panose="020B0606030504020204" pitchFamily="34" charset="0"/>
              </a:rPr>
              <a:t>Chinese proverb </a:t>
            </a:r>
            <a:endParaRPr lang="en-US" b="0"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Open Sans" panose="020B0606030504020204" pitchFamily="34" charset="0"/>
              </a:rPr>
              <a:t> </a:t>
            </a:r>
            <a:endParaRPr lang="en-US" b="0" i="0" dirty="0">
              <a:solidFill>
                <a:srgbClr val="000000"/>
              </a:solidFill>
              <a:effectLst/>
              <a:latin typeface="Segoe UI" panose="020B0502040204020203" pitchFamily="34" charset="0"/>
            </a:endParaRPr>
          </a:p>
        </p:txBody>
      </p:sp>
      <p:sp>
        <p:nvSpPr>
          <p:cNvPr id="2" name="TextBox 1">
            <a:extLst>
              <a:ext uri="{FF2B5EF4-FFF2-40B4-BE49-F238E27FC236}">
                <a16:creationId xmlns:a16="http://schemas.microsoft.com/office/drawing/2014/main" id="{5777577F-D5D7-CB7F-59BB-2F45483B9567}"/>
              </a:ext>
            </a:extLst>
          </p:cNvPr>
          <p:cNvSpPr txBox="1"/>
          <p:nvPr/>
        </p:nvSpPr>
        <p:spPr>
          <a:xfrm>
            <a:off x="672353" y="3719446"/>
            <a:ext cx="5392271" cy="144398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rtl="0" fontAlgn="base"/>
            <a:r>
              <a:rPr lang="en-US" sz="1800" b="0" i="0" dirty="0">
                <a:solidFill>
                  <a:srgbClr val="000000"/>
                </a:solidFill>
                <a:effectLst/>
                <a:latin typeface="Open Sans" panose="020B0606030504020204" pitchFamily="34" charset="0"/>
              </a:rPr>
              <a:t> </a:t>
            </a:r>
            <a:r>
              <a:rPr lang="en-US" sz="3200" b="0" i="0" dirty="0">
                <a:solidFill>
                  <a:srgbClr val="000000"/>
                </a:solidFill>
                <a:effectLst/>
                <a:latin typeface="Open Sans" panose="020B0606030504020204" pitchFamily="34" charset="0"/>
              </a:rPr>
              <a:t>‘He who plants a tree, plants a hope.’  </a:t>
            </a:r>
          </a:p>
          <a:p>
            <a:pPr>
              <a:spcBef>
                <a:spcPts val="700"/>
              </a:spcBef>
            </a:pPr>
            <a:r>
              <a:rPr lang="en-US" sz="1800" b="0" i="0" dirty="0">
                <a:solidFill>
                  <a:srgbClr val="000000"/>
                </a:solidFill>
                <a:effectLst/>
                <a:latin typeface="Open Sans" panose="020B0606030504020204" pitchFamily="34" charset="0"/>
              </a:rPr>
              <a:t>Lucy Larcom, teacher and suffragist  </a:t>
            </a:r>
            <a:endParaRPr lang="en-US" b="0" i="0" dirty="0">
              <a:solidFill>
                <a:srgbClr val="000000"/>
              </a:solidFill>
              <a:effectLst/>
              <a:latin typeface="Segoe UI" panose="020B0502040204020203" pitchFamily="34" charset="0"/>
            </a:endParaRPr>
          </a:p>
        </p:txBody>
      </p:sp>
      <p:pic>
        <p:nvPicPr>
          <p:cNvPr id="4" name="Graphic 3" descr="Deciduous tree with solid fill">
            <a:extLst>
              <a:ext uri="{FF2B5EF4-FFF2-40B4-BE49-F238E27FC236}">
                <a16:creationId xmlns:a16="http://schemas.microsoft.com/office/drawing/2014/main" id="{AD542C30-30CA-D0B2-826A-F775412AEFF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64624" y="2595283"/>
            <a:ext cx="3173506" cy="3173506"/>
          </a:xfrm>
          <a:prstGeom prst="rect">
            <a:avLst/>
          </a:prstGeom>
        </p:spPr>
      </p:pic>
    </p:spTree>
    <p:extLst>
      <p:ext uri="{BB962C8B-B14F-4D97-AF65-F5344CB8AC3E}">
        <p14:creationId xmlns:p14="http://schemas.microsoft.com/office/powerpoint/2010/main" val="3386416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A map of the world&#10;&#10;Description automatically generated">
            <a:extLst>
              <a:ext uri="{FF2B5EF4-FFF2-40B4-BE49-F238E27FC236}">
                <a16:creationId xmlns:a16="http://schemas.microsoft.com/office/drawing/2014/main" id="{DB10014A-ACCF-A104-3297-5D3CF8927CC9}"/>
              </a:ext>
            </a:extLst>
          </p:cNvPr>
          <p:cNvPicPr>
            <a:picLocks noGrp="1" noChangeAspect="1"/>
          </p:cNvPicPr>
          <p:nvPr>
            <p:ph type="pic" sz="quarter" idx="10"/>
          </p:nvPr>
        </p:nvPicPr>
        <p:blipFill>
          <a:blip r:embed="rId3"/>
          <a:srcRect l="6019" r="6019"/>
          <a:stretch/>
        </p:blipFill>
        <p:spPr>
          <a:xfrm>
            <a:off x="401069" y="121382"/>
            <a:ext cx="8341862" cy="5565750"/>
          </a:xfrm>
        </p:spPr>
      </p:pic>
      <p:pic>
        <p:nvPicPr>
          <p:cNvPr id="9" name="Picture 8" descr="A red logo with white text&#10;&#10;Description automatically generated with medium confidence">
            <a:extLst>
              <a:ext uri="{FF2B5EF4-FFF2-40B4-BE49-F238E27FC236}">
                <a16:creationId xmlns:a16="http://schemas.microsoft.com/office/drawing/2014/main" id="{E97F58E4-0A91-764F-B87B-F205AE20C27B}"/>
              </a:ext>
            </a:extLst>
          </p:cNvPr>
          <p:cNvPicPr>
            <a:picLocks noChangeAspect="1"/>
          </p:cNvPicPr>
          <p:nvPr/>
        </p:nvPicPr>
        <p:blipFill>
          <a:blip r:embed="rId4"/>
          <a:stretch>
            <a:fillRect/>
          </a:stretch>
        </p:blipFill>
        <p:spPr>
          <a:xfrm>
            <a:off x="-11536" y="5687132"/>
            <a:ext cx="1623219" cy="1187130"/>
          </a:xfrm>
          <a:prstGeom prst="rect">
            <a:avLst/>
          </a:prstGeom>
        </p:spPr>
      </p:pic>
      <p:sp>
        <p:nvSpPr>
          <p:cNvPr id="5" name="TextBox 4">
            <a:extLst>
              <a:ext uri="{FF2B5EF4-FFF2-40B4-BE49-F238E27FC236}">
                <a16:creationId xmlns:a16="http://schemas.microsoft.com/office/drawing/2014/main" id="{220962BB-BB7F-682A-B698-147C90BE1D7C}"/>
              </a:ext>
            </a:extLst>
          </p:cNvPr>
          <p:cNvSpPr txBox="1"/>
          <p:nvPr/>
        </p:nvSpPr>
        <p:spPr>
          <a:xfrm>
            <a:off x="3103418" y="3296235"/>
            <a:ext cx="117763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dirty="0">
                <a:latin typeface="Arial"/>
                <a:ea typeface="ヒラギノ角ゴ Pro W3"/>
                <a:cs typeface="Arial"/>
              </a:rPr>
              <a:t>Sierra Leone</a:t>
            </a:r>
            <a:endParaRPr lang="en-US" dirty="0"/>
          </a:p>
        </p:txBody>
      </p:sp>
      <p:sp>
        <p:nvSpPr>
          <p:cNvPr id="8" name="Arrow: Up 7">
            <a:extLst>
              <a:ext uri="{FF2B5EF4-FFF2-40B4-BE49-F238E27FC236}">
                <a16:creationId xmlns:a16="http://schemas.microsoft.com/office/drawing/2014/main" id="{A66BE93B-8FC6-C69A-FB74-18262B0C5624}"/>
              </a:ext>
            </a:extLst>
          </p:cNvPr>
          <p:cNvSpPr/>
          <p:nvPr/>
        </p:nvSpPr>
        <p:spPr>
          <a:xfrm rot="1962535">
            <a:off x="3563653" y="2881006"/>
            <a:ext cx="49418" cy="461665"/>
          </a:xfrm>
          <a:prstGeom prst="up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8037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uilding with a blue roof&#10;&#10;AI-generated content may be incorrect.">
            <a:extLst>
              <a:ext uri="{FF2B5EF4-FFF2-40B4-BE49-F238E27FC236}">
                <a16:creationId xmlns:a16="http://schemas.microsoft.com/office/drawing/2014/main" id="{255EFC25-CCF1-418F-CD9A-DE88CC5E0E80}"/>
              </a:ext>
            </a:extLst>
          </p:cNvPr>
          <p:cNvPicPr>
            <a:picLocks noChangeAspect="1"/>
          </p:cNvPicPr>
          <p:nvPr/>
        </p:nvPicPr>
        <p:blipFill>
          <a:blip r:embed="rId3"/>
          <a:stretch>
            <a:fillRect/>
          </a:stretch>
        </p:blipFill>
        <p:spPr>
          <a:xfrm>
            <a:off x="-441860" y="-942115"/>
            <a:ext cx="8380512" cy="5587008"/>
          </a:xfrm>
          <a:prstGeom prst="rect">
            <a:avLst/>
          </a:prstGeom>
        </p:spPr>
      </p:pic>
      <p:pic>
        <p:nvPicPr>
          <p:cNvPr id="2" name="Picture 1" descr="A school building with graffiti on it&#10;&#10;AI-generated content may be incorrect.">
            <a:extLst>
              <a:ext uri="{FF2B5EF4-FFF2-40B4-BE49-F238E27FC236}">
                <a16:creationId xmlns:a16="http://schemas.microsoft.com/office/drawing/2014/main" id="{072B5491-3250-85B3-327A-FF6CFDDEAE12}"/>
              </a:ext>
            </a:extLst>
          </p:cNvPr>
          <p:cNvPicPr>
            <a:picLocks noChangeAspect="1"/>
          </p:cNvPicPr>
          <p:nvPr/>
        </p:nvPicPr>
        <p:blipFill rotWithShape="1">
          <a:blip r:embed="rId4"/>
          <a:srcRect l="4086"/>
          <a:stretch/>
        </p:blipFill>
        <p:spPr>
          <a:xfrm rot="21268660">
            <a:off x="3891147" y="3155936"/>
            <a:ext cx="5457081" cy="3793066"/>
          </a:xfrm>
          <a:prstGeom prst="rect">
            <a:avLst/>
          </a:prstGeom>
        </p:spPr>
      </p:pic>
    </p:spTree>
    <p:extLst>
      <p:ext uri="{BB962C8B-B14F-4D97-AF65-F5344CB8AC3E}">
        <p14:creationId xmlns:p14="http://schemas.microsoft.com/office/powerpoint/2010/main" val="2342282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BD00FCD-90B4-64E4-0B9E-D9343E488594}"/>
              </a:ext>
            </a:extLst>
          </p:cNvPr>
          <p:cNvSpPr txBox="1"/>
          <p:nvPr/>
        </p:nvSpPr>
        <p:spPr>
          <a:xfrm>
            <a:off x="670344" y="1174696"/>
            <a:ext cx="7113494" cy="4031873"/>
          </a:xfrm>
          <a:prstGeom prst="rect">
            <a:avLst/>
          </a:prstGeom>
          <a:noFill/>
        </p:spPr>
        <p:txBody>
          <a:bodyPr wrap="square" rtlCol="0">
            <a:spAutoFit/>
          </a:bodyPr>
          <a:lstStyle/>
          <a:p>
            <a:r>
              <a:rPr lang="en-US" sz="3200" dirty="0">
                <a:effectLst/>
                <a:latin typeface="Open Sans" panose="020B0606030504020204" pitchFamily="34" charset="0"/>
                <a:ea typeface="Times New Roman" panose="02020603050405020304" pitchFamily="18" charset="0"/>
              </a:rPr>
              <a:t>‘I love being part of nature club – we did a program called ‘clean Sierra Leone’ and we went out and cleaned the environment. We took some of the waste away because people like to just drop things to rest in the ground, anyhow. We also advised them not to do so.’ </a:t>
            </a:r>
            <a:endParaRPr lang="en-GB" sz="3200" dirty="0"/>
          </a:p>
        </p:txBody>
      </p:sp>
    </p:spTree>
    <p:extLst>
      <p:ext uri="{BB962C8B-B14F-4D97-AF65-F5344CB8AC3E}">
        <p14:creationId xmlns:p14="http://schemas.microsoft.com/office/powerpoint/2010/main" val="8430329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BD00FCD-90B4-64E4-0B9E-D9343E488594}"/>
              </a:ext>
            </a:extLst>
          </p:cNvPr>
          <p:cNvSpPr txBox="1"/>
          <p:nvPr/>
        </p:nvSpPr>
        <p:spPr>
          <a:xfrm>
            <a:off x="558054" y="484094"/>
            <a:ext cx="7994932" cy="5265031"/>
          </a:xfrm>
          <a:prstGeom prst="rect">
            <a:avLst/>
          </a:prstGeom>
          <a:noFill/>
        </p:spPr>
        <p:txBody>
          <a:bodyPr wrap="square" rtlCol="0">
            <a:spAutoFit/>
          </a:bodyPr>
          <a:lstStyle/>
          <a:p>
            <a:pPr>
              <a:spcAft>
                <a:spcPts val="1000"/>
              </a:spcAft>
            </a:pPr>
            <a:r>
              <a:rPr lang="en-US" kern="100" dirty="0">
                <a:effectLst/>
                <a:latin typeface="Open Sans" panose="020B0606030504020204" pitchFamily="34" charset="0"/>
                <a:ea typeface="Open Sans" panose="020B0606030504020204" pitchFamily="34" charset="0"/>
                <a:cs typeface="Open Sans" panose="020B0606030504020204" pitchFamily="34" charset="0"/>
              </a:rPr>
              <a:t>‘Planting the trees was a great experience. It helps us to have clean air. The trees give us shade to shelter from the heat and it also gives us food. </a:t>
            </a:r>
            <a:endParaRPr lang="en-GB" kern="100" dirty="0">
              <a:effectLst/>
              <a:latin typeface="Open Sans" panose="020B0606030504020204" pitchFamily="34" charset="0"/>
              <a:ea typeface="Open Sans" panose="020B0606030504020204" pitchFamily="34" charset="0"/>
              <a:cs typeface="Open Sans" panose="020B0606030504020204" pitchFamily="34" charset="0"/>
            </a:endParaRPr>
          </a:p>
          <a:p>
            <a:pPr>
              <a:spcAft>
                <a:spcPts val="1000"/>
              </a:spcAft>
            </a:pPr>
            <a:r>
              <a:rPr lang="en-US" dirty="0">
                <a:latin typeface="Open Sans" panose="020B0606030504020204" pitchFamily="34" charset="0"/>
                <a:ea typeface="Open Sans" panose="020B0606030504020204" pitchFamily="34" charset="0"/>
                <a:cs typeface="Open Sans" panose="020B0606030504020204" pitchFamily="34" charset="0"/>
              </a:rPr>
              <a:t>90% of the world population depend on agriculture. Trees and plants not only are a food source and we need to plant more, but they give us protection. From heat, but also from wind and rains. We have a lot of excess rains </a:t>
            </a:r>
            <a:r>
              <a:rPr lang="en-US" kern="100" dirty="0">
                <a:latin typeface="Open Sans" panose="020B0606030504020204" pitchFamily="34" charset="0"/>
                <a:ea typeface="Open Sans" panose="020B0606030504020204" pitchFamily="34" charset="0"/>
                <a:cs typeface="Open Sans" panose="020B0606030504020204" pitchFamily="34" charset="0"/>
              </a:rPr>
              <a:t>in</a:t>
            </a:r>
            <a:r>
              <a:rPr lang="en-US" dirty="0">
                <a:latin typeface="Open Sans" panose="020B0606030504020204" pitchFamily="34" charset="0"/>
                <a:ea typeface="Open Sans" panose="020B0606030504020204" pitchFamily="34" charset="0"/>
                <a:cs typeface="Open Sans" panose="020B0606030504020204" pitchFamily="34" charset="0"/>
              </a:rPr>
              <a:t> Sierra Leone.  </a:t>
            </a:r>
            <a:endParaRPr lang="en-GB" dirty="0">
              <a:latin typeface="Open Sans" panose="020B0606030504020204" pitchFamily="34" charset="0"/>
              <a:ea typeface="Open Sans" panose="020B0606030504020204" pitchFamily="34" charset="0"/>
              <a:cs typeface="Open Sans" panose="020B0606030504020204" pitchFamily="34" charset="0"/>
            </a:endParaRPr>
          </a:p>
          <a:p>
            <a:r>
              <a:rPr lang="en-US" dirty="0">
                <a:effectLst/>
                <a:latin typeface="Open Sans" panose="020B0606030504020204" pitchFamily="34" charset="0"/>
                <a:ea typeface="Open Sans" panose="020B0606030504020204" pitchFamily="34" charset="0"/>
                <a:cs typeface="Open Sans" panose="020B0606030504020204" pitchFamily="34" charset="0"/>
              </a:rPr>
              <a:t>In nature club, we enjoy watering plants. It’s important for us to plant trees because it reduces the climate temperature. The trees can help to stop heavy downfall and stop water pooling and gathering – that is why we planted some.’</a:t>
            </a:r>
            <a:endParaRPr lang="en-GB"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238398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BD00FCD-90B4-64E4-0B9E-D9343E488594}"/>
              </a:ext>
            </a:extLst>
          </p:cNvPr>
          <p:cNvSpPr txBox="1"/>
          <p:nvPr/>
        </p:nvSpPr>
        <p:spPr>
          <a:xfrm>
            <a:off x="581892" y="672317"/>
            <a:ext cx="7716981" cy="4832092"/>
          </a:xfrm>
          <a:prstGeom prst="rect">
            <a:avLst/>
          </a:prstGeom>
          <a:noFill/>
        </p:spPr>
        <p:txBody>
          <a:bodyPr wrap="square" rtlCol="0">
            <a:spAutoFit/>
          </a:bodyPr>
          <a:lstStyle/>
          <a:p>
            <a:r>
              <a:rPr lang="en-US" sz="2800" dirty="0">
                <a:effectLst/>
                <a:latin typeface="Open Sans" panose="020B0606030504020204" pitchFamily="34" charset="0"/>
                <a:ea typeface="Times New Roman" panose="02020603050405020304" pitchFamily="18" charset="0"/>
              </a:rPr>
              <a:t>‘We have also been learning about the weather. The weather here in Sierra Leone is impacted by climate change. We experienced heavy downfall of rain this year. It's never been like that before. This is the first time. I was afraid of our plants being spoilt by the rains. When the rains are plenty, we feel bad because it doesn’t help the plants grow fast. When there is heavy rainfall, it can wash away the nutrients of the soil and causes erosion and it can wipe out our plants.’ </a:t>
            </a:r>
            <a:endParaRPr lang="en-GB" sz="2800" dirty="0"/>
          </a:p>
        </p:txBody>
      </p:sp>
    </p:spTree>
    <p:extLst>
      <p:ext uri="{BB962C8B-B14F-4D97-AF65-F5344CB8AC3E}">
        <p14:creationId xmlns:p14="http://schemas.microsoft.com/office/powerpoint/2010/main" val="39423416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BD00FCD-90B4-64E4-0B9E-D9343E488594}"/>
              </a:ext>
            </a:extLst>
          </p:cNvPr>
          <p:cNvSpPr txBox="1"/>
          <p:nvPr/>
        </p:nvSpPr>
        <p:spPr>
          <a:xfrm>
            <a:off x="642097" y="652927"/>
            <a:ext cx="7859806" cy="5016758"/>
          </a:xfrm>
          <a:prstGeom prst="rect">
            <a:avLst/>
          </a:prstGeom>
          <a:noFill/>
        </p:spPr>
        <p:txBody>
          <a:bodyPr wrap="square" rtlCol="0">
            <a:spAutoFit/>
          </a:bodyPr>
          <a:lstStyle/>
          <a:p>
            <a:r>
              <a:rPr lang="en-US" sz="3200" dirty="0">
                <a:effectLst/>
                <a:latin typeface="Open Sans" panose="020B0606030504020204" pitchFamily="34" charset="0"/>
                <a:ea typeface="Times New Roman" panose="02020603050405020304" pitchFamily="18" charset="0"/>
              </a:rPr>
              <a:t>‘It is important for us to know about climate change now, because when we get older, we can teach other people how to manage the climate and also do things that will protect climate change, by raising public awareness. We can tell people to stop cutting down the trees and tell the government we need policy. Government policies can also help to protect the trees.’</a:t>
            </a:r>
            <a:endParaRPr lang="en-GB" sz="3200" dirty="0"/>
          </a:p>
        </p:txBody>
      </p:sp>
    </p:spTree>
    <p:extLst>
      <p:ext uri="{BB962C8B-B14F-4D97-AF65-F5344CB8AC3E}">
        <p14:creationId xmlns:p14="http://schemas.microsoft.com/office/powerpoint/2010/main" val="2653444268"/>
      </p:ext>
    </p:extLst>
  </p:cSld>
  <p:clrMapOvr>
    <a:masterClrMapping/>
  </p:clrMapOvr>
</p:sld>
</file>

<file path=ppt/theme/theme1.xml><?xml version="1.0" encoding="utf-8"?>
<a:theme xmlns:a="http://schemas.openxmlformats.org/drawingml/2006/main" name="Title Slide - text only">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121236 PowerPoint template standard 4 by 3 AW" id="{55E42AFA-C89D-EF44-99E3-1B9276AD3231}" vid="{BACEB6A4-203D-E147-B395-1D542E3776B8}"/>
    </a:ext>
  </a:extLst>
</a:theme>
</file>

<file path=ppt/theme/theme10.xml><?xml version="1.0" encoding="utf-8"?>
<a:theme xmlns:a="http://schemas.openxmlformats.org/drawingml/2006/main" name="End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121236 PowerPoint template standard 4 by 3 AW" id="{55E42AFA-C89D-EF44-99E3-1B9276AD3231}" vid="{750B6014-81F5-B34B-BFFE-0F7421B372C7}"/>
    </a:ext>
  </a:extLst>
</a:theme>
</file>

<file path=ppt/theme/theme11.xml><?xml version="1.0" encoding="utf-8"?>
<a:theme xmlns:a="http://schemas.openxmlformats.org/drawingml/2006/main" name="7 CA Template - End Sli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121236 PowerPoint template standard 4 by 3 AW" id="{55E42AFA-C89D-EF44-99E3-1B9276AD3231}" vid="{1AC91A42-83F5-2B40-82F3-D1E6F1ADB8AF}"/>
    </a:ext>
  </a:extLst>
</a:theme>
</file>

<file path=ppt/theme/theme1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itle slide - with phot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121236 PowerPoint template standard 4 by 3 AW" id="{55E42AFA-C89D-EF44-99E3-1B9276AD3231}" vid="{D605447F-A244-0B4C-AB07-986F001204A5}"/>
    </a:ext>
  </a:extLst>
</a:theme>
</file>

<file path=ppt/theme/theme3.xml><?xml version="1.0" encoding="utf-8"?>
<a:theme xmlns:a="http://schemas.openxmlformats.org/drawingml/2006/main" name=" Title slide - with large phot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121236 PowerPoint template standard 4 by 3 AW" id="{55E42AFA-C89D-EF44-99E3-1B9276AD3231}" vid="{D605447F-A244-0B4C-AB07-986F001204A5}"/>
    </a:ext>
  </a:extLst>
</a:theme>
</file>

<file path=ppt/theme/theme4.xml><?xml version="1.0" encoding="utf-8"?>
<a:theme xmlns:a="http://schemas.openxmlformats.org/drawingml/2006/main" name="Title slide - White event sli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121236 PowerPoint template standard 4 by 3 AW" id="{55E42AFA-C89D-EF44-99E3-1B9276AD3231}" vid="{D605447F-A244-0B4C-AB07-986F001204A5}"/>
    </a:ext>
  </a:extLst>
</a:theme>
</file>

<file path=ppt/theme/theme5.xml><?xml version="1.0" encoding="utf-8"?>
<a:theme xmlns:a="http://schemas.openxmlformats.org/drawingml/2006/main" name="Title slide - red event titl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121236 PowerPoint template standard 4 by 3 AW" id="{55E42AFA-C89D-EF44-99E3-1B9276AD3231}" vid="{D605447F-A244-0B4C-AB07-986F001204A5}"/>
    </a:ext>
  </a:extLst>
</a:theme>
</file>

<file path=ppt/theme/theme6.xml><?xml version="1.0" encoding="utf-8"?>
<a:theme xmlns:a="http://schemas.openxmlformats.org/drawingml/2006/main" name="Text slides - Bullet Slides">
  <a:themeElements>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lnDef>
  </a:objectDefaults>
  <a:extraClrSchemeLst>
    <a:extraClrScheme>
      <a:clrScheme name="CA PowerPoint Template v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A PowerPoint Template v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A PowerPoint Template v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A PowerPoint Template v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A PowerPoint Template v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A PowerPoint Template v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A PowerPoint Template v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A PowerPoint Template v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A PowerPoint Template v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A PowerPoint Template v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A PowerPoint Template v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J121236 PowerPoint template standard 4 by 3 AW" id="{55E42AFA-C89D-EF44-99E3-1B9276AD3231}" vid="{342B7E73-B528-0F40-93F9-977D6D1276A4}"/>
    </a:ext>
  </a:extLst>
</a:theme>
</file>

<file path=ppt/theme/theme7.xml><?xml version="1.0" encoding="utf-8"?>
<a:theme xmlns:a="http://schemas.openxmlformats.org/drawingml/2006/main" name="Image slide - design 1">
  <a:themeElements>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lnDef>
  </a:objectDefaults>
  <a:extraClrSchemeLst>
    <a:extraClrScheme>
      <a:clrScheme name="CA PowerPoint Template v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A PowerPoint Template v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A PowerPoint Template v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A PowerPoint Template v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A PowerPoint Template v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A PowerPoint Template v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A PowerPoint Template v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A PowerPoint Template v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A PowerPoint Template v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A PowerPoint Template v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A PowerPoint Template v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J121236 PowerPoint template standard 4 by 3 AW" id="{55E42AFA-C89D-EF44-99E3-1B9276AD3231}" vid="{5863FA8E-E9A5-F540-9EBB-BC5F90C93D79}"/>
    </a:ext>
  </a:extLst>
</a:theme>
</file>

<file path=ppt/theme/theme8.xml><?xml version="1.0" encoding="utf-8"?>
<a:theme xmlns:a="http://schemas.openxmlformats.org/drawingml/2006/main" name="Image slide - design 2">
  <a:themeElements>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rgbClr val="000000"/>
            </a:solidFill>
            <a:effectLst/>
            <a:latin typeface="Arial" charset="0"/>
            <a:ea typeface="ヒラギノ角ゴ Pro W3" charset="0"/>
          </a:defRPr>
        </a:defPPr>
      </a:lstStyle>
    </a:lnDef>
  </a:objectDefaults>
  <a:extraClrSchemeLst>
    <a:extraClrScheme>
      <a:clrScheme name="CA PowerPoint Template v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A PowerPoint Template v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A PowerPoint Template v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A PowerPoint Template v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A PowerPoint Template v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A PowerPoint Template v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A PowerPoint Template v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A PowerPoint Template v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A PowerPoint Template v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A PowerPoint Template v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A PowerPoint Template v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A PowerPoint Template v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J121236 PowerPoint template standard 4 by 3 AW" id="{55E42AFA-C89D-EF44-99E3-1B9276AD3231}" vid="{5863FA8E-E9A5-F540-9EBB-BC5F90C93D79}"/>
    </a:ext>
  </a:extLst>
</a:theme>
</file>

<file path=ppt/theme/theme9.xml><?xml version="1.0" encoding="utf-8"?>
<a:theme xmlns:a="http://schemas.openxmlformats.org/drawingml/2006/main" name="image slide - Full page imag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121236 PowerPoint template standard 4 by 3 AW" id="{55E42AFA-C89D-EF44-99E3-1B9276AD3231}" vid="{148D84C7-8A8B-EC40-A64C-3EB0CE3CDF70}"/>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5af516d-3959-4b07-9006-c20b9a119ef8" xsi:nil="true"/>
    <lcf76f155ced4ddcb4097134ff3c332f xmlns="663ca650-9809-43ca-8b62-c4e11afa6b69">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47D9905E8CB4B409EFE7579E041DFA0" ma:contentTypeVersion="18" ma:contentTypeDescription="Create a new document." ma:contentTypeScope="" ma:versionID="0eced9a762565ab5a8026f6e0ef13aeb">
  <xsd:schema xmlns:xsd="http://www.w3.org/2001/XMLSchema" xmlns:xs="http://www.w3.org/2001/XMLSchema" xmlns:p="http://schemas.microsoft.com/office/2006/metadata/properties" xmlns:ns2="663ca650-9809-43ca-8b62-c4e11afa6b69" xmlns:ns3="e8c43378-55c1-45d3-b461-322941e9722f" xmlns:ns4="05af516d-3959-4b07-9006-c20b9a119ef8" targetNamespace="http://schemas.microsoft.com/office/2006/metadata/properties" ma:root="true" ma:fieldsID="a8f88716885c0fed0df5c44595fd94ff" ns2:_="" ns3:_="" ns4:_="">
    <xsd:import namespace="663ca650-9809-43ca-8b62-c4e11afa6b69"/>
    <xsd:import namespace="e8c43378-55c1-45d3-b461-322941e9722f"/>
    <xsd:import namespace="05af516d-3959-4b07-9006-c20b9a119ef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LengthInSeconds" minOccurs="0"/>
                <xsd:element ref="ns2:MediaServiceDateTaken" minOccurs="0"/>
                <xsd:element ref="ns2:lcf76f155ced4ddcb4097134ff3c332f" minOccurs="0"/>
                <xsd:element ref="ns4:TaxCatchAll" minOccurs="0"/>
                <xsd:element ref="ns2:MediaServiceOCR" minOccurs="0"/>
                <xsd:element ref="ns2:MediaServiceGenerationTime" minOccurs="0"/>
                <xsd:element ref="ns2:MediaServiceEventHashCode"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3ca650-9809-43ca-8b62-c4e11afa6b6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ecedb28-21b0-4288-ad75-dcb58613293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Location" ma:index="22" nillable="true" ma:displayName="Location" ma:internalName="MediaServiceLocation" ma:readOnly="true">
      <xsd:simpleType>
        <xsd:restriction base="dms:Text"/>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8c43378-55c1-45d3-b461-322941e9722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5af516d-3959-4b07-9006-c20b9a119ef8"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1adf19b7-b865-4c94-afb8-4c8146548412}" ma:internalName="TaxCatchAll" ma:showField="CatchAllData" ma:web="e8c43378-55c1-45d3-b461-322941e97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2947C40-8544-4ED8-8D0F-8117D8EF749F}">
  <ds:schemaRefs>
    <ds:schemaRef ds:uri="05af516d-3959-4b07-9006-c20b9a119ef8"/>
    <ds:schemaRef ds:uri="663ca650-9809-43ca-8b62-c4e11afa6b69"/>
    <ds:schemaRef ds:uri="e8c43378-55c1-45d3-b461-322941e9722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CDB24EF0-0A91-4781-8E72-45704CF78436}">
  <ds:schemaRefs>
    <ds:schemaRef ds:uri="05af516d-3959-4b07-9006-c20b9a119ef8"/>
    <ds:schemaRef ds:uri="663ca650-9809-43ca-8b62-c4e11afa6b69"/>
    <ds:schemaRef ds:uri="e8c43378-55c1-45d3-b461-322941e9722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FC82908-ED78-4888-B76F-E4EC8BD0CD1B}">
  <ds:schemaRefs>
    <ds:schemaRef ds:uri="http://schemas.microsoft.com/sharepoint/v3/contenttype/forms"/>
  </ds:schemaRefs>
</ds:datastoreItem>
</file>

<file path=docMetadata/LabelInfo.xml><?xml version="1.0" encoding="utf-8"?>
<clbl:labelList xmlns:clbl="http://schemas.microsoft.com/office/2020/mipLabelMetadata">
  <clbl:label id="{9dcc3c28-72e9-4e1b-b511-2c9bf3bc5878}" enabled="0" method="" siteId="{9dcc3c28-72e9-4e1b-b511-2c9bf3bc5878}" removed="1"/>
</clbl:labelList>
</file>

<file path=docProps/app.xml><?xml version="1.0" encoding="utf-8"?>
<Properties xmlns="http://schemas.openxmlformats.org/officeDocument/2006/extended-properties" xmlns:vt="http://schemas.openxmlformats.org/officeDocument/2006/docPropsVTypes">
  <Template/>
  <TotalTime>4</TotalTime>
  <Words>1739</Words>
  <Application>Microsoft Macintosh PowerPoint</Application>
  <PresentationFormat>On-screen Show (4:3)</PresentationFormat>
  <Paragraphs>107</Paragraphs>
  <Slides>22</Slides>
  <Notes>21</Notes>
  <HiddenSlides>0</HiddenSlides>
  <MMClips>0</MMClips>
  <ScaleCrop>false</ScaleCrop>
  <HeadingPairs>
    <vt:vector size="6" baseType="variant">
      <vt:variant>
        <vt:lpstr>Fonts Used</vt:lpstr>
      </vt:variant>
      <vt:variant>
        <vt:i4>7</vt:i4>
      </vt:variant>
      <vt:variant>
        <vt:lpstr>Theme</vt:lpstr>
      </vt:variant>
      <vt:variant>
        <vt:i4>11</vt:i4>
      </vt:variant>
      <vt:variant>
        <vt:lpstr>Slide Titles</vt:lpstr>
      </vt:variant>
      <vt:variant>
        <vt:i4>22</vt:i4>
      </vt:variant>
    </vt:vector>
  </HeadingPairs>
  <TitlesOfParts>
    <vt:vector size="40" baseType="lpstr">
      <vt:lpstr>Aptos</vt:lpstr>
      <vt:lpstr>Arial</vt:lpstr>
      <vt:lpstr>Calibri</vt:lpstr>
      <vt:lpstr>Mokoko Trial Extra Bold</vt:lpstr>
      <vt:lpstr>Mokoko XBold</vt:lpstr>
      <vt:lpstr>Open Sans</vt:lpstr>
      <vt:lpstr>Segoe UI</vt:lpstr>
      <vt:lpstr>Title Slide - text only</vt:lpstr>
      <vt:lpstr>Title slide - with photo</vt:lpstr>
      <vt:lpstr> Title slide - with large photo</vt:lpstr>
      <vt:lpstr>Title slide - White event slide</vt:lpstr>
      <vt:lpstr>Title slide - red event title</vt:lpstr>
      <vt:lpstr>Text slides - Bullet Slides</vt:lpstr>
      <vt:lpstr>Image slide - design 1</vt:lpstr>
      <vt:lpstr>Image slide - design 2</vt:lpstr>
      <vt:lpstr>image slide - Full page image</vt:lpstr>
      <vt:lpstr>End Slides</vt:lpstr>
      <vt:lpstr>7 CA Template - End Slide</vt:lpstr>
      <vt:lpstr>PowerPoint Presentation</vt:lpstr>
      <vt:lpstr>Harvest of Hope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 title  to go here</dc:title>
  <dc:creator>Rachel Irwin</dc:creator>
  <cp:lastModifiedBy>Jenny Claydon</cp:lastModifiedBy>
  <cp:revision>64</cp:revision>
  <dcterms:created xsi:type="dcterms:W3CDTF">2019-12-10T15:31:52Z</dcterms:created>
  <dcterms:modified xsi:type="dcterms:W3CDTF">2025-06-19T13:33:59Z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
  </property>
  <property fmtid="{D5CDD505-2E9C-101B-9397-08002B2CF9AE}" pid="3" name="InternationalOperationsManual">
    <vt:lpwstr>0</vt:lpwstr>
  </property>
  <property fmtid="{D5CDD505-2E9C-101B-9397-08002B2CF9AE}" pid="4" name="PlanningReportingUnit">
    <vt:lpwstr/>
  </property>
  <property fmtid="{D5CDD505-2E9C-101B-9397-08002B2CF9AE}" pid="5" name="Team">
    <vt:lpwstr/>
  </property>
  <property fmtid="{D5CDD505-2E9C-101B-9397-08002B2CF9AE}" pid="6" name="FocusArea">
    <vt:lpwstr/>
  </property>
  <property fmtid="{D5CDD505-2E9C-101B-9397-08002B2CF9AE}" pid="7" name="DocumentStatus">
    <vt:lpwstr>Draft</vt:lpwstr>
  </property>
  <property fmtid="{D5CDD505-2E9C-101B-9397-08002B2CF9AE}" pid="8" name="Region">
    <vt:lpwstr/>
  </property>
  <property fmtid="{D5CDD505-2E9C-101B-9397-08002B2CF9AE}" pid="9" name="Country">
    <vt:lpwstr>England</vt:lpwstr>
  </property>
  <property fmtid="{D5CDD505-2E9C-101B-9397-08002B2CF9AE}" pid="10" name="Language">
    <vt:lpwstr>English</vt:lpwstr>
  </property>
  <property fmtid="{D5CDD505-2E9C-101B-9397-08002B2CF9AE}" pid="11" name="Show in Resources">
    <vt:lpwstr>0</vt:lpwstr>
  </property>
  <property fmtid="{D5CDD505-2E9C-101B-9397-08002B2CF9AE}" pid="12" name="Working with churches">
    <vt:lpwstr/>
  </property>
  <property fmtid="{D5CDD505-2E9C-101B-9397-08002B2CF9AE}" pid="13" name="_ip_UnifiedCompliancePolicyUIAction">
    <vt:lpwstr/>
  </property>
  <property fmtid="{D5CDD505-2E9C-101B-9397-08002B2CF9AE}" pid="14" name="Document Type">
    <vt:lpwstr>Template</vt:lpwstr>
  </property>
  <property fmtid="{D5CDD505-2E9C-101B-9397-08002B2CF9AE}" pid="15" name="Category">
    <vt:lpwstr>Admin</vt:lpwstr>
  </property>
  <property fmtid="{D5CDD505-2E9C-101B-9397-08002B2CF9AE}" pid="16" name="_ip_UnifiedCompliancePolicyProperties">
    <vt:lpwstr/>
  </property>
  <property fmtid="{D5CDD505-2E9C-101B-9397-08002B2CF9AE}" pid="17" name="Unit">
    <vt:lpwstr>Design</vt:lpwstr>
  </property>
  <property fmtid="{D5CDD505-2E9C-101B-9397-08002B2CF9AE}" pid="18" name="Archived">
    <vt:lpwstr/>
  </property>
  <property fmtid="{D5CDD505-2E9C-101B-9397-08002B2CF9AE}" pid="19" name="ContentTypeId">
    <vt:lpwstr>0x010100247D9905E8CB4B409EFE7579E041DFA0</vt:lpwstr>
  </property>
  <property fmtid="{D5CDD505-2E9C-101B-9397-08002B2CF9AE}" pid="20" name="MediaServiceImageTags">
    <vt:lpwstr/>
  </property>
</Properties>
</file>